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2.xml" ContentType="application/vnd.openxmlformats-officedocument.theme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4" r:id="rId1"/>
    <p:sldMasterId id="2147483858" r:id="rId2"/>
    <p:sldMasterId id="2147483891" r:id="rId3"/>
  </p:sldMasterIdLst>
  <p:notesMasterIdLst>
    <p:notesMasterId r:id="rId19"/>
  </p:notesMasterIdLst>
  <p:handoutMasterIdLst>
    <p:handoutMasterId r:id="rId20"/>
  </p:handoutMasterIdLst>
  <p:sldIdLst>
    <p:sldId id="797" r:id="rId4"/>
    <p:sldId id="5448" r:id="rId5"/>
    <p:sldId id="5646" r:id="rId6"/>
    <p:sldId id="5661" r:id="rId7"/>
    <p:sldId id="5664" r:id="rId8"/>
    <p:sldId id="5662" r:id="rId9"/>
    <p:sldId id="5663" r:id="rId10"/>
    <p:sldId id="5670" r:id="rId11"/>
    <p:sldId id="5665" r:id="rId12"/>
    <p:sldId id="5666" r:id="rId13"/>
    <p:sldId id="5667" r:id="rId14"/>
    <p:sldId id="5668" r:id="rId15"/>
    <p:sldId id="5669" r:id="rId16"/>
    <p:sldId id="5672" r:id="rId17"/>
    <p:sldId id="5699" r:id="rId18"/>
  </p:sldIdLst>
  <p:sldSz cx="18288000" cy="10296525"/>
  <p:notesSz cx="6858000" cy="9144000"/>
  <p:defaultTextStyle>
    <a:defPPr>
      <a:defRPr lang="en-US"/>
    </a:defPPr>
    <a:lvl1pPr marL="0" algn="l" defTabSz="1372378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1pPr>
    <a:lvl2pPr marL="686188" algn="l" defTabSz="1372378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2pPr>
    <a:lvl3pPr marL="1372378" algn="l" defTabSz="1372378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3pPr>
    <a:lvl4pPr marL="2058565" algn="l" defTabSz="1372378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4pPr>
    <a:lvl5pPr marL="2744755" algn="l" defTabSz="1372378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5pPr>
    <a:lvl6pPr marL="3430943" algn="l" defTabSz="1372378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6pPr>
    <a:lvl7pPr marL="4117133" algn="l" defTabSz="1372378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7pPr>
    <a:lvl8pPr marL="4803321" algn="l" defTabSz="1372378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8pPr>
    <a:lvl9pPr marL="5489510" algn="l" defTabSz="1372378" rtl="0" eaLnBrk="1" latinLnBrk="0" hangingPunct="1">
      <a:defRPr sz="270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 Slides" id="{92FFC7FB-2ECF-1948-B8EE-67F269D8CE79}">
          <p14:sldIdLst>
            <p14:sldId id="797"/>
            <p14:sldId id="5448"/>
            <p14:sldId id="5646"/>
            <p14:sldId id="5661"/>
            <p14:sldId id="5664"/>
            <p14:sldId id="5662"/>
            <p14:sldId id="5663"/>
            <p14:sldId id="5670"/>
            <p14:sldId id="5665"/>
            <p14:sldId id="5666"/>
            <p14:sldId id="5667"/>
            <p14:sldId id="5668"/>
            <p14:sldId id="5669"/>
            <p14:sldId id="5672"/>
            <p14:sldId id="569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DC"/>
    <a:srgbClr val="A4A4A4"/>
    <a:srgbClr val="3C3C3C"/>
    <a:srgbClr val="0062FF"/>
    <a:srgbClr val="6EA6FF"/>
    <a:srgbClr val="0530AD"/>
    <a:srgbClr val="F1C922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ittlere Formatvorlage 1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0A1B5D5-9B99-4C35-A422-299274C87663}" styleName="Mittlere Formatvorlage 1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04"/>
    <p:restoredTop sz="96309"/>
  </p:normalViewPr>
  <p:slideViewPr>
    <p:cSldViewPr snapToGrid="0" snapToObjects="1">
      <p:cViewPr varScale="1">
        <p:scale>
          <a:sx n="98" d="100"/>
          <a:sy n="98" d="100"/>
        </p:scale>
        <p:origin x="928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3872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21945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pPr algn="l"/>
            <a:fld id="{614B4878-71CB-8F40-B9DD-F26F1F6CA014}" type="slidenum">
              <a:rPr lang="en-US" sz="600" smtClean="0">
                <a:solidFill>
                  <a:schemeClr val="bg1"/>
                </a:solidFill>
                <a:latin typeface="IBM Plex Sans" panose="020B0503050203000203" pitchFamily="34" charset="0"/>
                <a:ea typeface="IBM Plex Sans" charset="0"/>
                <a:cs typeface="IBM Plex Sans" charset="0"/>
              </a:rPr>
              <a:pPr algn="l"/>
              <a:t>‹#›</a:t>
            </a:fld>
            <a:endParaRPr lang="en-US" sz="600" dirty="0">
              <a:solidFill>
                <a:schemeClr val="bg1"/>
              </a:solidFill>
              <a:latin typeface="IBM Plex Sans" panose="020B0503050203000203" pitchFamily="34" charset="0"/>
              <a:ea typeface="IBM Plex Sans" charset="0"/>
              <a:cs typeface="IBM Plex Sans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63093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r>
              <a:rPr lang="en-US" sz="600">
                <a:solidFill>
                  <a:schemeClr val="bg1"/>
                </a:solidFill>
                <a:latin typeface="IBM Plex Sans" panose="020B0503050203000203" pitchFamily="34" charset="0"/>
                <a:ea typeface="IBM Plex Sans" charset="0"/>
                <a:cs typeface="IBM Plex Sans" charset="0"/>
              </a:rPr>
              <a:t>IBM IX / © IBM Corporation</a:t>
            </a:r>
            <a:endParaRPr lang="en-US" sz="600" dirty="0">
              <a:solidFill>
                <a:schemeClr val="bg1"/>
              </a:solidFill>
              <a:latin typeface="IBM Plex Sans" panose="020B0503050203000203" pitchFamily="34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02781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gif>
</file>

<file path=ppt/media/image22.tiff>
</file>

<file path=ppt/media/image23.png>
</file>

<file path=ppt/media/image24.png>
</file>

<file path=ppt/media/image25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22450" y="228600"/>
            <a:ext cx="3213100" cy="18081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7">
            <a:extLst>
              <a:ext uri="{FF2B5EF4-FFF2-40B4-BE49-F238E27FC236}">
                <a16:creationId xmlns:a16="http://schemas.microsoft.com/office/drawing/2014/main" id="{6ABF5568-9620-E34F-9423-054ABD0598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19456" y="2247900"/>
            <a:ext cx="6419088" cy="61595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marL="803275" marR="0" lvl="4" indent="-1714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>
                <a:srgbClr val="000000"/>
              </a:buClr>
              <a:buSzTx/>
              <a:buFont typeface=".AppleSystemUIFont" charset="-120"/>
              <a:buChar char="»"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 panose="020B0503050203000203" pitchFamily="34" charset="0"/>
                <a:ea typeface="+mn-ea"/>
                <a:cs typeface="+mn-cs"/>
              </a:rPr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1945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600" b="0" i="0">
                <a:solidFill>
                  <a:schemeClr val="bg1"/>
                </a:solidFill>
                <a:latin typeface="IBM Plex Sans" panose="020B0503050203000203" pitchFamily="34" charset="0"/>
                <a:ea typeface="IBM Plex Sans" panose="020B0503050203000203" pitchFamily="34" charset="0"/>
                <a:cs typeface="IBM Plex Sans" panose="020B0503050203000203" pitchFamily="34" charset="0"/>
              </a:defRPr>
            </a:lvl1pPr>
          </a:lstStyle>
          <a:p>
            <a:fld id="{6E2E38B8-B0B4-AD41-AC6E-B781F46A9F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63093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600" b="0" i="0">
                <a:solidFill>
                  <a:schemeClr val="bg1"/>
                </a:solidFill>
                <a:latin typeface="IBM Plex Sans" panose="020B0503050203000203" pitchFamily="34" charset="0"/>
                <a:ea typeface="IBM Plex Sans" panose="020B0503050203000203" pitchFamily="34" charset="0"/>
                <a:cs typeface="IBM Plex Sans" panose="020B0503050203000203" pitchFamily="34" charset="0"/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59858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829349" rtl="0" eaLnBrk="1" latinLnBrk="0" hangingPunct="1">
      <a:spcBef>
        <a:spcPts val="1200"/>
      </a:spcBef>
      <a:defRPr sz="2001" b="0" i="0" kern="1200">
        <a:solidFill>
          <a:schemeClr val="bg1"/>
        </a:solidFill>
        <a:latin typeface="IBM Plex Sans" panose="020B0503050203000203" pitchFamily="34" charset="0"/>
        <a:ea typeface="+mn-ea"/>
        <a:cs typeface="+mn-cs"/>
      </a:defRPr>
    </a:lvl1pPr>
    <a:lvl2pPr marL="349355" indent="-339828" algn="l" defTabSz="1829349" rtl="0" eaLnBrk="1" latinLnBrk="0" hangingPunct="1">
      <a:spcBef>
        <a:spcPts val="1200"/>
      </a:spcBef>
      <a:buFont typeface="System Font Regular"/>
      <a:buChar char="–"/>
      <a:tabLst/>
      <a:defRPr sz="2001" b="0" i="0" kern="1200">
        <a:solidFill>
          <a:schemeClr val="bg1"/>
        </a:solidFill>
        <a:latin typeface="IBM Plex Sans" panose="020B0503050203000203" pitchFamily="34" charset="0"/>
        <a:ea typeface="+mn-ea"/>
        <a:cs typeface="+mn-cs"/>
      </a:defRPr>
    </a:lvl2pPr>
    <a:lvl3pPr marL="695152" indent="-347576" algn="l" defTabSz="1829349" rtl="0" eaLnBrk="1" latinLnBrk="0" hangingPunct="1">
      <a:spcBef>
        <a:spcPts val="1200"/>
      </a:spcBef>
      <a:buFont typeface="Arial" panose="020B0604020202020204" pitchFamily="34" charset="0"/>
      <a:buChar char="•"/>
      <a:tabLst/>
      <a:defRPr sz="2001" b="0" i="0" kern="1200">
        <a:solidFill>
          <a:schemeClr val="bg1"/>
        </a:solidFill>
        <a:latin typeface="IBM Plex Sans" panose="020B0503050203000203" pitchFamily="34" charset="0"/>
        <a:ea typeface="+mn-ea"/>
        <a:cs typeface="+mn-cs"/>
      </a:defRPr>
    </a:lvl3pPr>
    <a:lvl4pPr marL="1262251" indent="-347576" algn="l" defTabSz="1829349" rtl="0" eaLnBrk="1" latinLnBrk="0" hangingPunct="1">
      <a:spcBef>
        <a:spcPts val="1200"/>
      </a:spcBef>
      <a:buFont typeface="System Font Regular"/>
      <a:buChar char="–"/>
      <a:tabLst/>
      <a:defRPr sz="2001" b="0" i="0" kern="1200">
        <a:solidFill>
          <a:schemeClr val="bg1"/>
        </a:solidFill>
        <a:latin typeface="IBM Plex Sans" panose="020B0503050203000203" pitchFamily="34" charset="0"/>
        <a:ea typeface="+mn-ea"/>
        <a:cs typeface="+mn-cs"/>
      </a:defRPr>
    </a:lvl4pPr>
    <a:lvl5pPr marL="349355" marR="0" indent="-339828" algn="l" defTabSz="1829349" rtl="0" eaLnBrk="1" fontAlgn="base" latinLnBrk="0" hangingPunct="1">
      <a:lnSpc>
        <a:spcPct val="100000"/>
      </a:lnSpc>
      <a:spcBef>
        <a:spcPts val="1200"/>
      </a:spcBef>
      <a:spcAft>
        <a:spcPct val="0"/>
      </a:spcAft>
      <a:buClr>
        <a:srgbClr val="000000"/>
      </a:buClr>
      <a:buSzTx/>
      <a:buFont typeface=".AppleSystemUIFont" charset="-120"/>
      <a:buChar char="»"/>
      <a:tabLst/>
      <a:defRPr sz="2001" b="0" i="0" kern="1200">
        <a:solidFill>
          <a:schemeClr val="bg1"/>
        </a:solidFill>
        <a:latin typeface="IBM Plex Sans" panose="020B0503050203000203" pitchFamily="34" charset="0"/>
        <a:ea typeface="+mn-ea"/>
        <a:cs typeface="+mn-cs"/>
      </a:defRPr>
    </a:lvl5pPr>
    <a:lvl6pPr marL="4573372" algn="l" defTabSz="1829349" rtl="0" eaLnBrk="1" latinLnBrk="0" hangingPunct="1">
      <a:defRPr sz="2401" kern="1200">
        <a:solidFill>
          <a:schemeClr val="tx1"/>
        </a:solidFill>
        <a:latin typeface="+mn-lt"/>
        <a:ea typeface="+mn-ea"/>
        <a:cs typeface="+mn-cs"/>
      </a:defRPr>
    </a:lvl6pPr>
    <a:lvl7pPr marL="5488046" algn="l" defTabSz="1829349" rtl="0" eaLnBrk="1" latinLnBrk="0" hangingPunct="1">
      <a:defRPr sz="2401" kern="1200">
        <a:solidFill>
          <a:schemeClr val="tx1"/>
        </a:solidFill>
        <a:latin typeface="+mn-lt"/>
        <a:ea typeface="+mn-ea"/>
        <a:cs typeface="+mn-cs"/>
      </a:defRPr>
    </a:lvl7pPr>
    <a:lvl8pPr marL="6402720" algn="l" defTabSz="1829349" rtl="0" eaLnBrk="1" latinLnBrk="0" hangingPunct="1">
      <a:defRPr sz="2401" kern="1200">
        <a:solidFill>
          <a:schemeClr val="tx1"/>
        </a:solidFill>
        <a:latin typeface="+mn-lt"/>
        <a:ea typeface="+mn-ea"/>
        <a:cs typeface="+mn-cs"/>
      </a:defRPr>
    </a:lvl8pPr>
    <a:lvl9pPr marL="7317395" algn="l" defTabSz="1829349" rtl="0" eaLnBrk="1" latinLnBrk="0" hangingPunct="1">
      <a:defRPr sz="240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457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4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pic>
        <p:nvPicPr>
          <p:cNvPr id="7" name="Picture" descr="IBM 8-bar logo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87625" y="9394846"/>
            <a:ext cx="1043178" cy="41396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6DAB5A89-E3DD-494D-AB3A-EC567792D5C1}"/>
              </a:ext>
            </a:extLst>
          </p:cNvPr>
          <p:cNvSpPr txBox="1"/>
          <p:nvPr userDrawn="1"/>
        </p:nvSpPr>
        <p:spPr>
          <a:xfrm>
            <a:off x="344424" y="9230724"/>
            <a:ext cx="241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44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IBM </a:t>
            </a:r>
            <a:r>
              <a:rPr lang="de-DE" sz="4400" b="1" dirty="0" err="1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iX</a:t>
            </a:r>
            <a:endParaRPr lang="de-DE" sz="4400" b="1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0460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9601200" y="2574926"/>
            <a:ext cx="8229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71772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200" y="2574923"/>
            <a:ext cx="8229600" cy="2574000"/>
          </a:xfrm>
        </p:spPr>
        <p:txBody>
          <a:bodyPr/>
          <a:lstStyle>
            <a:lvl1pPr>
              <a:spcBef>
                <a:spcPts val="0"/>
              </a:spcBef>
              <a:defRPr sz="2000"/>
            </a:lvl1pPr>
            <a:lvl2pPr marL="0" indent="0">
              <a:spcBef>
                <a:spcPts val="0"/>
              </a:spcBef>
              <a:buNone/>
              <a:defRPr/>
            </a:lvl2pPr>
            <a:lvl3pPr marL="403230" indent="0">
              <a:buNone/>
              <a:defRPr/>
            </a:lvl3pPr>
            <a:lvl4pPr marL="869962" indent="0">
              <a:buNone/>
              <a:defRPr/>
            </a:lvl4pPr>
            <a:lvl5pPr marL="1263666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1C6F2CA-B8B6-BF4F-8900-E2319DA9DD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601200" y="2574923"/>
            <a:ext cx="8229600" cy="2574000"/>
          </a:xfrm>
        </p:spPr>
        <p:txBody>
          <a:bodyPr anchor="t" anchorCtr="0"/>
          <a:lstStyle>
            <a:lvl1pPr>
              <a:spcBef>
                <a:spcPts val="600"/>
              </a:spcBef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">
            <a:extLst>
              <a:ext uri="{FF2B5EF4-FFF2-40B4-BE49-F238E27FC236}">
                <a16:creationId xmlns:a16="http://schemas.microsoft.com/office/drawing/2014/main" id="{4BDE6F46-1997-344C-9537-265D493B148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87625" y="9393796"/>
            <a:ext cx="1043178" cy="416601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86344EDC-F757-7B45-89A0-636F36E562D8}"/>
              </a:ext>
            </a:extLst>
          </p:cNvPr>
          <p:cNvSpPr txBox="1"/>
          <p:nvPr userDrawn="1"/>
        </p:nvSpPr>
        <p:spPr>
          <a:xfrm>
            <a:off x="344424" y="9230724"/>
            <a:ext cx="241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4400" dirty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rPr>
              <a:t>IBM </a:t>
            </a:r>
            <a:r>
              <a:rPr lang="de-DE" sz="4400" b="1" dirty="0" err="1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rPr>
              <a:t>iX</a:t>
            </a:r>
            <a:endParaRPr lang="de-DE" sz="4400" b="1" dirty="0">
              <a:solidFill>
                <a:schemeClr val="tx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482133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" descr="IBM 8-bar logo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46392" y="4630053"/>
            <a:ext cx="2595216" cy="1036423"/>
          </a:xfrm>
          <a:prstGeom prst="rect">
            <a:avLst/>
          </a:prstGeom>
        </p:spPr>
      </p:pic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93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457200" y="2574926"/>
            <a:ext cx="8229600" cy="6435724"/>
          </a:xfrm>
        </p:spPr>
        <p:txBody>
          <a:bodyPr/>
          <a:lstStyle>
            <a:lvl1pPr>
              <a:defRPr sz="48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9601200" y="2574926"/>
            <a:ext cx="8229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745523F-C2EF-ED4D-9B7C-8FA717539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021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470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57200" y="2574926"/>
            <a:ext cx="3657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029201" y="2574926"/>
            <a:ext cx="3657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601202" y="2574926"/>
            <a:ext cx="3657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14173202" y="2574926"/>
            <a:ext cx="3657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1257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457200" y="2574925"/>
            <a:ext cx="8229600" cy="64357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990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1"/>
            <a:ext cx="8229470" cy="8553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9601332" y="457201"/>
            <a:ext cx="3657600" cy="855345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4173066" y="457201"/>
            <a:ext cx="3657600" cy="855345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3974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spli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Cool gray 10 rectangle">
            <a:extLst>
              <a:ext uri="{FF2B5EF4-FFF2-40B4-BE49-F238E27FC236}">
                <a16:creationId xmlns:a16="http://schemas.microsoft.com/office/drawing/2014/main" id="{838ABCAC-D266-7244-9068-DAD3FE4E7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0" y="0"/>
            <a:ext cx="9144000" cy="1029652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2400" b="0" i="0" dirty="0">
              <a:solidFill>
                <a:srgbClr val="FFFFFF"/>
              </a:solidFill>
              <a:latin typeface="IBM Plex Sans" panose="020B0503050203000203" pitchFamily="34" charset="0"/>
              <a:cs typeface="Arial"/>
            </a:endParaRP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9601200" y="457200"/>
            <a:ext cx="8229600" cy="85536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8780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0303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7127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5212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Content Placeholder 1"/>
          <p:cNvSpPr>
            <a:spLocks noGrp="1"/>
          </p:cNvSpPr>
          <p:nvPr>
            <p:ph sz="quarter" idx="17"/>
          </p:nvPr>
        </p:nvSpPr>
        <p:spPr>
          <a:xfrm>
            <a:off x="9144000" y="0"/>
            <a:ext cx="4572000" cy="5148263"/>
          </a:xfrm>
          <a:solidFill>
            <a:srgbClr val="A4A4A4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8"/>
          </p:nvPr>
        </p:nvSpPr>
        <p:spPr>
          <a:xfrm>
            <a:off x="13716000" y="0"/>
            <a:ext cx="4572000" cy="5148263"/>
          </a:xfrm>
          <a:solidFill>
            <a:srgbClr val="6F6F6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>
          <a:xfrm>
            <a:off x="9144000" y="5148000"/>
            <a:ext cx="9144000" cy="5148000"/>
          </a:xfrm>
          <a:solidFill>
            <a:srgbClr val="3D3D3D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90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_ecx.i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pic>
        <p:nvPicPr>
          <p:cNvPr id="7" name="Grafik 5">
            <a:extLst>
              <a:ext uri="{FF2B5EF4-FFF2-40B4-BE49-F238E27FC236}">
                <a16:creationId xmlns:a16="http://schemas.microsoft.com/office/drawing/2014/main" id="{A4EDCCFD-FD43-6B4B-925A-327D4FBAD8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57200" y="9323287"/>
            <a:ext cx="1371600" cy="584314"/>
          </a:xfrm>
          <a:prstGeom prst="rect">
            <a:avLst/>
          </a:prstGeom>
        </p:spPr>
      </p:pic>
      <p:sp>
        <p:nvSpPr>
          <p:cNvPr id="8" name="Textfeld 5">
            <a:extLst>
              <a:ext uri="{FF2B5EF4-FFF2-40B4-BE49-F238E27FC236}">
                <a16:creationId xmlns:a16="http://schemas.microsoft.com/office/drawing/2014/main" id="{50FF110A-FC9B-0048-97A3-31C265C6F3BF}"/>
              </a:ext>
            </a:extLst>
          </p:cNvPr>
          <p:cNvSpPr txBox="1"/>
          <p:nvPr userDrawn="1"/>
        </p:nvSpPr>
        <p:spPr>
          <a:xfrm>
            <a:off x="16007977" y="9230724"/>
            <a:ext cx="241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44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IBM </a:t>
            </a:r>
            <a:r>
              <a:rPr lang="de-DE" sz="4400" b="1" dirty="0" err="1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iX</a:t>
            </a:r>
            <a:endParaRPr lang="de-DE" sz="4400" b="1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816963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5148265"/>
          </a:xfrm>
          <a:solidFill>
            <a:srgbClr val="3D3D3D"/>
          </a:solidFill>
        </p:spPr>
        <p:txBody>
          <a:bodyPr lIns="4320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sz="quarter" idx="17"/>
          </p:nvPr>
        </p:nvSpPr>
        <p:spPr>
          <a:xfrm>
            <a:off x="9144000" y="0"/>
            <a:ext cx="4572000" cy="5148263"/>
          </a:xfrm>
          <a:solidFill>
            <a:srgbClr val="A4A4A4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quarter" idx="18"/>
          </p:nvPr>
        </p:nvSpPr>
        <p:spPr>
          <a:xfrm>
            <a:off x="13716000" y="0"/>
            <a:ext cx="4572000" cy="5148263"/>
          </a:xfrm>
          <a:solidFill>
            <a:srgbClr val="6F6F6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20"/>
          </p:nvPr>
        </p:nvSpPr>
        <p:spPr>
          <a:xfrm>
            <a:off x="0" y="5148000"/>
            <a:ext cx="9144000" cy="5148000"/>
          </a:xfrm>
          <a:solidFill>
            <a:schemeClr val="tx1"/>
          </a:solidFill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/>
          </p:nvPr>
        </p:nvSpPr>
        <p:spPr>
          <a:xfrm>
            <a:off x="9144000" y="5148000"/>
            <a:ext cx="9144000" cy="5148000"/>
          </a:xfrm>
          <a:solidFill>
            <a:srgbClr val="3D3D3D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351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-1"/>
            <a:ext cx="18288000" cy="5148000"/>
          </a:xfrm>
          <a:noFill/>
        </p:spPr>
        <p:txBody>
          <a:bodyPr lIns="457200" tIns="457200" rIns="457200" bIns="457200"/>
          <a:lstStyle>
            <a:lvl1pPr>
              <a:defRPr sz="9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Content Placeholder 1"/>
          <p:cNvSpPr>
            <a:spLocks noGrp="1"/>
          </p:cNvSpPr>
          <p:nvPr>
            <p:ph sz="quarter" idx="20"/>
          </p:nvPr>
        </p:nvSpPr>
        <p:spPr>
          <a:xfrm>
            <a:off x="0" y="5147999"/>
            <a:ext cx="4572000" cy="5148000"/>
          </a:xfrm>
          <a:solidFill>
            <a:srgbClr val="3D3D3D"/>
          </a:solidFill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quarter" idx="19"/>
          </p:nvPr>
        </p:nvSpPr>
        <p:spPr>
          <a:xfrm>
            <a:off x="4572002" y="5147999"/>
            <a:ext cx="4572000" cy="5148000"/>
          </a:xfrm>
          <a:solidFill>
            <a:srgbClr val="6F6F6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7"/>
          </p:nvPr>
        </p:nvSpPr>
        <p:spPr>
          <a:xfrm>
            <a:off x="9144000" y="5147999"/>
            <a:ext cx="4572000" cy="5148000"/>
          </a:xfrm>
          <a:solidFill>
            <a:srgbClr val="A4A4A4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Content Placeholder 4"/>
          <p:cNvSpPr>
            <a:spLocks noGrp="1"/>
          </p:cNvSpPr>
          <p:nvPr>
            <p:ph sz="quarter" idx="18"/>
          </p:nvPr>
        </p:nvSpPr>
        <p:spPr>
          <a:xfrm>
            <a:off x="13716000" y="5147999"/>
            <a:ext cx="4572000" cy="5148000"/>
          </a:xfrm>
          <a:solidFill>
            <a:srgbClr val="DCDCDC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29819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-1"/>
            <a:ext cx="18288000" cy="2574925"/>
          </a:xfrm>
          <a:solidFill>
            <a:schemeClr val="bg1"/>
          </a:solidFill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Picture Placeholder"/>
          <p:cNvSpPr>
            <a:spLocks noGrp="1"/>
          </p:cNvSpPr>
          <p:nvPr>
            <p:ph type="pic" sz="quarter" idx="12"/>
          </p:nvPr>
        </p:nvSpPr>
        <p:spPr>
          <a:xfrm>
            <a:off x="0" y="2574925"/>
            <a:ext cx="18288000" cy="7721600"/>
          </a:xfrm>
        </p:spPr>
        <p:txBody>
          <a:bodyPr lIns="457200" tIns="457200" rIns="457200" bIns="457200"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4109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8288000" cy="10296000"/>
          </a:xfrm>
        </p:spPr>
        <p:txBody>
          <a:bodyPr lIns="457200" tIns="457200" rIns="457200" bIns="457200"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-5" y="5148262"/>
            <a:ext cx="4572006" cy="5148263"/>
          </a:xfrm>
          <a:solidFill>
            <a:schemeClr val="bg1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20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3287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"/>
          <p:cNvSpPr>
            <a:spLocks noGrp="1"/>
          </p:cNvSpPr>
          <p:nvPr>
            <p:ph sz="quarter" idx="12"/>
          </p:nvPr>
        </p:nvSpPr>
        <p:spPr>
          <a:xfrm>
            <a:off x="0" y="0"/>
            <a:ext cx="4572000" cy="10296000"/>
          </a:xfrm>
          <a:solidFill>
            <a:srgbClr val="3D3D3D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bg1"/>
                </a:solidFill>
              </a:defRPr>
            </a:lvl1pPr>
            <a:lvl2pPr>
              <a:buClrTx/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sz="quarter" idx="13"/>
          </p:nvPr>
        </p:nvSpPr>
        <p:spPr>
          <a:xfrm>
            <a:off x="4572000" y="0"/>
            <a:ext cx="4572000" cy="10296000"/>
          </a:xfrm>
          <a:solidFill>
            <a:srgbClr val="6F6F6F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bg1"/>
                </a:solidFill>
              </a:defRPr>
            </a:lvl1pPr>
            <a:lvl2pPr>
              <a:buClrTx/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4"/>
          </p:nvPr>
        </p:nvSpPr>
        <p:spPr>
          <a:xfrm>
            <a:off x="9144000" y="0"/>
            <a:ext cx="4572000" cy="10296000"/>
          </a:xfrm>
          <a:solidFill>
            <a:srgbClr val="A4A4A4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8" name="Content Placeholder 4"/>
          <p:cNvSpPr>
            <a:spLocks noGrp="1"/>
          </p:cNvSpPr>
          <p:nvPr>
            <p:ph sz="quarter" idx="15"/>
          </p:nvPr>
        </p:nvSpPr>
        <p:spPr>
          <a:xfrm>
            <a:off x="13716000" y="0"/>
            <a:ext cx="4572000" cy="10296000"/>
          </a:xfrm>
          <a:solidFill>
            <a:srgbClr val="DCDCDC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565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470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6"/>
            <a:ext cx="3657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5029200" y="2574926"/>
            <a:ext cx="12801465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9513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470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6"/>
            <a:ext cx="3657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92403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3657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5029200" y="2574926"/>
            <a:ext cx="3657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6531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199" y="457200"/>
            <a:ext cx="8229601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57200" y="2574926"/>
            <a:ext cx="3657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Text Placeholde 2"/>
          <p:cNvSpPr>
            <a:spLocks noGrp="1"/>
          </p:cNvSpPr>
          <p:nvPr>
            <p:ph type="body" sz="quarter" idx="13"/>
          </p:nvPr>
        </p:nvSpPr>
        <p:spPr>
          <a:xfrm>
            <a:off x="5029200" y="2574926"/>
            <a:ext cx="3657600" cy="64357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601200" y="2574925"/>
            <a:ext cx="8229600" cy="6435724"/>
          </a:xfrm>
        </p:spPr>
        <p:txBody>
          <a:bodyPr/>
          <a:lstStyle>
            <a:lvl1pPr>
              <a:defRPr sz="4800"/>
            </a:lvl1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9530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457201"/>
            <a:ext cx="3657600" cy="855345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Table Placeholder"/>
          <p:cNvSpPr>
            <a:spLocks noGrp="1"/>
          </p:cNvSpPr>
          <p:nvPr>
            <p:ph type="tbl" sz="quarter" idx="13"/>
          </p:nvPr>
        </p:nvSpPr>
        <p:spPr>
          <a:xfrm>
            <a:off x="5029200" y="457201"/>
            <a:ext cx="12801600" cy="8553450"/>
          </a:xfrm>
        </p:spPr>
        <p:txBody>
          <a:bodyPr lIns="0" tIns="0" rIns="91440" bIns="91440"/>
          <a:lstStyle/>
          <a:p>
            <a:r>
              <a:rPr lang="en-GB"/>
              <a:t>Click icon to add table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75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36118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1600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85662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200" y="2574923"/>
            <a:ext cx="8229600" cy="2574000"/>
          </a:xfrm>
        </p:spPr>
        <p:txBody>
          <a:bodyPr/>
          <a:lstStyle>
            <a:lvl1pPr>
              <a:spcBef>
                <a:spcPts val="0"/>
              </a:spcBef>
              <a:defRPr sz="2000"/>
            </a:lvl1pPr>
            <a:lvl2pPr marL="0" indent="0">
              <a:spcBef>
                <a:spcPts val="0"/>
              </a:spcBef>
              <a:buNone/>
              <a:defRPr/>
            </a:lvl2pPr>
            <a:lvl3pPr marL="403230" indent="0">
              <a:buNone/>
              <a:defRPr/>
            </a:lvl3pPr>
            <a:lvl4pPr marL="869962" indent="0">
              <a:buNone/>
              <a:defRPr/>
            </a:lvl4pPr>
            <a:lvl5pPr marL="1263666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B66D531-042B-494C-8702-5C43B76E658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601200" y="2574924"/>
            <a:ext cx="8229600" cy="2574000"/>
          </a:xfrm>
        </p:spPr>
        <p:txBody>
          <a:bodyPr anchor="t" anchorCtr="0"/>
          <a:lstStyle>
            <a:lvl1pPr>
              <a:spcBef>
                <a:spcPts val="600"/>
              </a:spcBef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7" name="Picture" descr="IBM 8-bar logo">
            <a:extLst>
              <a:ext uri="{FF2B5EF4-FFF2-40B4-BE49-F238E27FC236}">
                <a16:creationId xmlns:a16="http://schemas.microsoft.com/office/drawing/2014/main" id="{43E798DE-DA10-6742-B48B-9E27256C2C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87625" y="9394846"/>
            <a:ext cx="1043178" cy="413965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0D0195D1-B5D1-4242-8CB6-65AF58F0DA02}"/>
              </a:ext>
            </a:extLst>
          </p:cNvPr>
          <p:cNvSpPr txBox="1"/>
          <p:nvPr userDrawn="1"/>
        </p:nvSpPr>
        <p:spPr>
          <a:xfrm>
            <a:off x="344424" y="9230724"/>
            <a:ext cx="241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44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IBM </a:t>
            </a:r>
            <a:r>
              <a:rPr lang="de-DE" sz="4400" b="1" dirty="0" err="1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iX</a:t>
            </a:r>
            <a:endParaRPr lang="de-DE" sz="4400" b="1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851802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" descr="IBM 8-bar logo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51909" y="4635523"/>
            <a:ext cx="2584190" cy="1025487"/>
          </a:xfrm>
          <a:prstGeom prst="rect">
            <a:avLst/>
          </a:prstGeom>
        </p:spPr>
      </p:pic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3967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se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CCBE138C-08F9-144A-9B33-CF1C0AA30E1F}"/>
              </a:ext>
            </a:extLst>
          </p:cNvPr>
          <p:cNvSpPr/>
          <p:nvPr userDrawn="1"/>
        </p:nvSpPr>
        <p:spPr bwMode="auto">
          <a:xfrm>
            <a:off x="4572000" y="0"/>
            <a:ext cx="13716000" cy="10296525"/>
          </a:xfrm>
          <a:prstGeom prst="rect">
            <a:avLst/>
          </a:prstGeom>
          <a:solidFill>
            <a:srgbClr val="3D3D3D"/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457200" y="2574000"/>
            <a:ext cx="3657600" cy="1283625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3857625"/>
            <a:ext cx="3657600" cy="5153025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30077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87625" y="9394846"/>
            <a:ext cx="1043178" cy="41396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7BE2D442-A223-D24E-BE09-A3D0806E0871}"/>
              </a:ext>
            </a:extLst>
          </p:cNvPr>
          <p:cNvSpPr txBox="1"/>
          <p:nvPr userDrawn="1"/>
        </p:nvSpPr>
        <p:spPr>
          <a:xfrm>
            <a:off x="344424" y="9230724"/>
            <a:ext cx="241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44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IBM </a:t>
            </a:r>
            <a:r>
              <a:rPr lang="de-DE" sz="4400" b="1" dirty="0" err="1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iX</a:t>
            </a:r>
            <a:endParaRPr lang="de-DE" sz="4400" b="1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65210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_ecx.i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rafik 5">
            <a:extLst>
              <a:ext uri="{FF2B5EF4-FFF2-40B4-BE49-F238E27FC236}">
                <a16:creationId xmlns:a16="http://schemas.microsoft.com/office/drawing/2014/main" id="{A4EDCCFD-FD43-6B4B-925A-327D4FBAD8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57200" y="9323287"/>
            <a:ext cx="1371600" cy="584314"/>
          </a:xfrm>
          <a:prstGeom prst="rect">
            <a:avLst/>
          </a:prstGeom>
        </p:spPr>
      </p:pic>
      <p:sp>
        <p:nvSpPr>
          <p:cNvPr id="8" name="Textfeld 5">
            <a:extLst>
              <a:ext uri="{FF2B5EF4-FFF2-40B4-BE49-F238E27FC236}">
                <a16:creationId xmlns:a16="http://schemas.microsoft.com/office/drawing/2014/main" id="{50FF110A-FC9B-0048-97A3-31C265C6F3BF}"/>
              </a:ext>
            </a:extLst>
          </p:cNvPr>
          <p:cNvSpPr txBox="1"/>
          <p:nvPr userDrawn="1"/>
        </p:nvSpPr>
        <p:spPr>
          <a:xfrm>
            <a:off x="16007977" y="9230724"/>
            <a:ext cx="241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44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IBM </a:t>
            </a:r>
            <a:r>
              <a:rPr lang="de-DE" sz="4400" b="1" dirty="0" err="1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iX</a:t>
            </a:r>
            <a:endParaRPr lang="de-DE" sz="4400" b="1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949290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68600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403230" indent="0">
              <a:buNone/>
              <a:defRPr/>
            </a:lvl3pPr>
            <a:lvl4pPr marL="869962" indent="0">
              <a:buNone/>
              <a:defRPr/>
            </a:lvl4pPr>
            <a:lvl5pPr marL="1263666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9601200" y="2574926"/>
            <a:ext cx="8229600" cy="6435724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403230" indent="0">
              <a:buNone/>
              <a:defRPr/>
            </a:lvl3pPr>
            <a:lvl4pPr marL="869962" indent="0">
              <a:buNone/>
              <a:defRPr/>
            </a:lvl4pPr>
            <a:lvl5pPr marL="1263666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2246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>
            <a:lvl1pPr>
              <a:defRPr sz="3200">
                <a:latin typeface="IBM Plex Sans" panose="020B05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4"/>
            <a:ext cx="8229600" cy="6435726"/>
          </a:xfrm>
        </p:spPr>
        <p:txBody>
          <a:bodyPr/>
          <a:lstStyle>
            <a:lvl1pPr>
              <a:lnSpc>
                <a:spcPct val="90000"/>
              </a:lnSpc>
              <a:defRPr sz="19200" b="1" i="0">
                <a:latin typeface="IBM Plex Sans" panose="020B050305020300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75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199"/>
            <a:ext cx="8229600" cy="1659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tabLst/>
              <a:defRPr/>
            </a:lvl3pPr>
            <a:lvl4pPr marL="0" indent="0">
              <a:spcBef>
                <a:spcPts val="0"/>
              </a:spcBef>
              <a:buNone/>
              <a:tabLst/>
              <a:defRPr/>
            </a:lvl4pPr>
            <a:lvl5pPr marL="0" indent="0">
              <a:spcBef>
                <a:spcPts val="0"/>
              </a:spcBef>
              <a:buNone/>
              <a:tabLst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9601200" y="2574926"/>
            <a:ext cx="8229600" cy="6435724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tabLst/>
              <a:defRPr/>
            </a:lvl3pPr>
            <a:lvl4pPr marL="0" indent="0">
              <a:spcBef>
                <a:spcPts val="0"/>
              </a:spcBef>
              <a:buNone/>
              <a:tabLst/>
              <a:defRPr/>
            </a:lvl4pPr>
            <a:lvl5pPr marL="0" indent="0">
              <a:spcBef>
                <a:spcPts val="0"/>
              </a:spcBef>
              <a:buNone/>
              <a:tabLst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02374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4"/>
            <a:ext cx="8229600" cy="6435725"/>
          </a:xfrm>
        </p:spPr>
        <p:txBody>
          <a:bodyPr/>
          <a:lstStyle>
            <a:lvl1pPr>
              <a:lnSpc>
                <a:spcPct val="90000"/>
              </a:lnSpc>
              <a:defRPr sz="19200" b="1" i="0">
                <a:latin typeface="IBM Plex Sans" panose="020B0503050203000203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3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0465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17373600" cy="8553450"/>
          </a:xfrm>
        </p:spPr>
        <p:txBody>
          <a:bodyPr/>
          <a:lstStyle>
            <a:lvl1pPr>
              <a:defRPr sz="19200" b="1" i="0">
                <a:latin typeface="IBM Plex Sans" panose="020B05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46938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10972800" cy="8553600"/>
          </a:xfrm>
        </p:spPr>
        <p:txBody>
          <a:bodyPr/>
          <a:lstStyle>
            <a:lvl1pPr>
              <a:defRPr b="0" i="0">
                <a:latin typeface="IBM Plex Sans" panose="020B050305020300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9526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9601200" y="457200"/>
            <a:ext cx="8229600" cy="85536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38068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200" y="2574925"/>
            <a:ext cx="8229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9601200" y="2574925"/>
            <a:ext cx="8229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94847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457200" y="2574924"/>
            <a:ext cx="8229600" cy="6435725"/>
          </a:xfrm>
        </p:spPr>
        <p:txBody>
          <a:bodyPr/>
          <a:lstStyle>
            <a:lvl1pPr>
              <a:defRPr sz="48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9601200" y="2574924"/>
            <a:ext cx="8229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0182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84464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57200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029201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601202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14173202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0371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48727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9610345" y="457200"/>
            <a:ext cx="3657600" cy="85536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4173202" y="457200"/>
            <a:ext cx="3657600" cy="85536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22344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spli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Black rectangle">
            <a:extLst>
              <a:ext uri="{FF2B5EF4-FFF2-40B4-BE49-F238E27FC236}">
                <a16:creationId xmlns:a16="http://schemas.microsoft.com/office/drawing/2014/main" id="{613BEF3B-E39E-D741-8D0B-7955606080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0" y="0"/>
            <a:ext cx="9144000" cy="10296525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2400" b="0" i="0" dirty="0">
              <a:solidFill>
                <a:srgbClr val="FFFFFF"/>
              </a:solidFill>
              <a:latin typeface="IBM Plex Sans" panose="020B0503050203000203" pitchFamily="34" charset="0"/>
              <a:cs typeface="Arial"/>
            </a:endParaRP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9601200" y="457200"/>
            <a:ext cx="8229600" cy="8553600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654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4"/>
            <a:ext cx="8229600" cy="6435726"/>
          </a:xfrm>
        </p:spPr>
        <p:txBody>
          <a:bodyPr/>
          <a:lstStyle>
            <a:lvl1pPr>
              <a:lnSpc>
                <a:spcPct val="90000"/>
              </a:lnSpc>
              <a:defRPr sz="19200" b="1" i="0">
                <a:latin typeface="IBM Plex Sans" panose="020B0503050203000203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75948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63067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83824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1362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1"/>
          <p:cNvSpPr>
            <a:spLocks noGrp="1"/>
          </p:cNvSpPr>
          <p:nvPr>
            <p:ph sz="quarter" idx="17" hasCustomPrompt="1"/>
          </p:nvPr>
        </p:nvSpPr>
        <p:spPr>
          <a:xfrm>
            <a:off x="9144000" y="0"/>
            <a:ext cx="4572000" cy="5148263"/>
          </a:xfrm>
          <a:solidFill>
            <a:srgbClr val="6EA6F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3716000" y="0"/>
            <a:ext cx="4572000" cy="5148263"/>
          </a:xfrm>
          <a:solidFill>
            <a:srgbClr val="0062F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 hasCustomPrompt="1"/>
          </p:nvPr>
        </p:nvSpPr>
        <p:spPr>
          <a:xfrm>
            <a:off x="9144000" y="5148000"/>
            <a:ext cx="9144000" cy="5148000"/>
          </a:xfrm>
          <a:solidFill>
            <a:srgbClr val="0530AD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06470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0" y="-1"/>
            <a:ext cx="9144000" cy="5148000"/>
          </a:xfrm>
          <a:solidFill>
            <a:srgbClr val="0530AD"/>
          </a:solidFill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1"/>
          <p:cNvSpPr>
            <a:spLocks noGrp="1"/>
          </p:cNvSpPr>
          <p:nvPr>
            <p:ph sz="quarter" idx="17" hasCustomPrompt="1"/>
          </p:nvPr>
        </p:nvSpPr>
        <p:spPr>
          <a:xfrm>
            <a:off x="9144000" y="0"/>
            <a:ext cx="4572000" cy="5148000"/>
          </a:xfrm>
          <a:solidFill>
            <a:srgbClr val="6EA6F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3716000" y="0"/>
            <a:ext cx="4572000" cy="5148000"/>
          </a:xfrm>
          <a:solidFill>
            <a:srgbClr val="0062F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20" hasCustomPrompt="1"/>
          </p:nvPr>
        </p:nvSpPr>
        <p:spPr>
          <a:xfrm>
            <a:off x="0" y="5148000"/>
            <a:ext cx="9144000" cy="5148000"/>
          </a:xfrm>
          <a:solidFill>
            <a:schemeClr val="tx1"/>
          </a:solidFill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44000" y="5148000"/>
            <a:ext cx="9144000" cy="5148000"/>
          </a:xfrm>
          <a:solidFill>
            <a:srgbClr val="0530AD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83943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0" y="-1"/>
            <a:ext cx="18288000" cy="5143684"/>
          </a:xfrm>
          <a:noFill/>
        </p:spPr>
        <p:txBody>
          <a:bodyPr lIns="457200" tIns="457200" rIns="457200" bIns="457200"/>
          <a:lstStyle>
            <a:lvl1pPr>
              <a:defRPr sz="9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Content Placeholder 1"/>
          <p:cNvSpPr>
            <a:spLocks noGrp="1"/>
          </p:cNvSpPr>
          <p:nvPr>
            <p:ph sz="quarter" idx="20" hasCustomPrompt="1"/>
          </p:nvPr>
        </p:nvSpPr>
        <p:spPr>
          <a:xfrm>
            <a:off x="0" y="5148000"/>
            <a:ext cx="4572000" cy="5148000"/>
          </a:xfrm>
          <a:solidFill>
            <a:srgbClr val="0530AD"/>
          </a:solidFill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9" hasCustomPrompt="1"/>
          </p:nvPr>
        </p:nvSpPr>
        <p:spPr>
          <a:xfrm>
            <a:off x="4572002" y="5148000"/>
            <a:ext cx="4572000" cy="5148000"/>
          </a:xfrm>
          <a:solidFill>
            <a:srgbClr val="0062F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9144000" y="5148000"/>
            <a:ext cx="4572000" cy="5148000"/>
          </a:xfrm>
          <a:solidFill>
            <a:srgbClr val="6EA6F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4"/>
          <p:cNvSpPr>
            <a:spLocks noGrp="1"/>
          </p:cNvSpPr>
          <p:nvPr>
            <p:ph sz="quarter" idx="18" hasCustomPrompt="1"/>
          </p:nvPr>
        </p:nvSpPr>
        <p:spPr>
          <a:xfrm>
            <a:off x="13716000" y="5148000"/>
            <a:ext cx="4572000" cy="5148000"/>
          </a:xfrm>
          <a:solidFill>
            <a:srgbClr val="C9DEF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95329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8288000" cy="2574000"/>
          </a:xfrm>
          <a:solidFill>
            <a:schemeClr val="bg1"/>
          </a:solidFill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2574000"/>
            <a:ext cx="18288000" cy="7722000"/>
          </a:xfrm>
        </p:spPr>
        <p:txBody>
          <a:bodyPr lIns="457200" tIns="457200" rIns="457200" bIns="45720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22486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8288000" cy="10305677"/>
          </a:xfrm>
        </p:spPr>
        <p:txBody>
          <a:bodyPr lIns="457200" tIns="457200" rIns="457200" bIns="45720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5148262"/>
            <a:ext cx="4572000" cy="5148263"/>
          </a:xfrm>
          <a:solidFill>
            <a:schemeClr val="bg1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20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10091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"/>
          <p:cNvSpPr>
            <a:spLocks noGrp="1"/>
          </p:cNvSpPr>
          <p:nvPr>
            <p:ph sz="quarter" idx="12" hasCustomPrompt="1"/>
          </p:nvPr>
        </p:nvSpPr>
        <p:spPr>
          <a:xfrm>
            <a:off x="0" y="0"/>
            <a:ext cx="4572000" cy="10296000"/>
          </a:xfrm>
          <a:solidFill>
            <a:srgbClr val="0530AD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bg1"/>
                </a:solidFill>
              </a:defRPr>
            </a:lvl1pPr>
            <a:lvl2pPr>
              <a:buClrTx/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quarter" idx="13" hasCustomPrompt="1"/>
          </p:nvPr>
        </p:nvSpPr>
        <p:spPr>
          <a:xfrm>
            <a:off x="4572000" y="0"/>
            <a:ext cx="4572000" cy="10296000"/>
          </a:xfrm>
          <a:solidFill>
            <a:srgbClr val="0062FF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bg1"/>
                </a:solidFill>
              </a:defRPr>
            </a:lvl1pPr>
            <a:lvl2pPr>
              <a:buClrTx/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9144000" y="0"/>
            <a:ext cx="4572000" cy="10296000"/>
          </a:xfrm>
          <a:solidFill>
            <a:srgbClr val="6EA6FF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5" hasCustomPrompt="1"/>
          </p:nvPr>
        </p:nvSpPr>
        <p:spPr>
          <a:xfrm>
            <a:off x="13716000" y="0"/>
            <a:ext cx="4572000" cy="10296000"/>
          </a:xfrm>
          <a:solidFill>
            <a:srgbClr val="C9DEFF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42259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6"/>
            <a:ext cx="3657600" cy="64357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5029200" y="2574926"/>
            <a:ext cx="12801600" cy="64357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038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4"/>
            <a:ext cx="8229600" cy="6435726"/>
          </a:xfrm>
        </p:spPr>
        <p:txBody>
          <a:bodyPr/>
          <a:lstStyle>
            <a:lvl1pPr>
              <a:lnSpc>
                <a:spcPct val="90000"/>
              </a:lnSpc>
              <a:defRPr sz="19200" b="1" i="0">
                <a:latin typeface="IBM Plex Sans" panose="020B0503050203000203" pitchFamily="34" charset="0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Picture Placeholder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12810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85967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200" y="2574924"/>
            <a:ext cx="3657600" cy="6436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5029200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55323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1083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57200" y="2574000"/>
            <a:ext cx="3657600" cy="6436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029200" y="2574000"/>
            <a:ext cx="3657600" cy="6436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601200" y="2574000"/>
            <a:ext cx="8229600" cy="6436800"/>
          </a:xfrm>
        </p:spPr>
        <p:txBody>
          <a:bodyPr/>
          <a:lstStyle>
            <a:lvl1pPr>
              <a:defRPr sz="48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0087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457200"/>
            <a:ext cx="3657600" cy="85536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"/>
          <p:cNvSpPr>
            <a:spLocks noGrp="1"/>
          </p:cNvSpPr>
          <p:nvPr>
            <p:ph type="tbl" sz="quarter" idx="13"/>
          </p:nvPr>
        </p:nvSpPr>
        <p:spPr>
          <a:xfrm>
            <a:off x="5029200" y="457200"/>
            <a:ext cx="12801600" cy="8553600"/>
          </a:xfrm>
        </p:spPr>
        <p:txBody>
          <a:bodyPr lIns="0" tIns="0" rIns="91440" bIns="91440"/>
          <a:lstStyle/>
          <a:p>
            <a:r>
              <a:rPr lang="en-US" dirty="0"/>
              <a:t>Click icon to add table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27534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89995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3361009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200" y="2574000"/>
            <a:ext cx="8229600" cy="2574000"/>
          </a:xfrm>
        </p:spPr>
        <p:txBody>
          <a:bodyPr/>
          <a:lstStyle>
            <a:lvl1pPr>
              <a:spcBef>
                <a:spcPts val="0"/>
              </a:spcBef>
              <a:defRPr sz="2000"/>
            </a:lvl1pPr>
            <a:lvl2pPr marL="0" indent="0">
              <a:spcBef>
                <a:spcPts val="0"/>
              </a:spcBef>
              <a:buNone/>
              <a:defRPr/>
            </a:lvl2pPr>
            <a:lvl3pPr marL="403230" indent="0">
              <a:buNone/>
              <a:defRPr/>
            </a:lvl3pPr>
            <a:lvl4pPr marL="869962" indent="0">
              <a:buNone/>
              <a:defRPr/>
            </a:lvl4pPr>
            <a:lvl5pPr marL="1263666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A559C73-A008-FB4D-B34A-1B1C1C01CDC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601200" y="2574000"/>
            <a:ext cx="8229600" cy="2574000"/>
          </a:xfrm>
        </p:spPr>
        <p:txBody>
          <a:bodyPr anchor="t" anchorCtr="0"/>
          <a:lstStyle>
            <a:lvl1pPr>
              <a:spcBef>
                <a:spcPts val="600"/>
              </a:spcBef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58195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" descr="IBM 8-bar logo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51909" y="4635523"/>
            <a:ext cx="2584190" cy="1025487"/>
          </a:xfrm>
          <a:prstGeom prst="rect">
            <a:avLst/>
          </a:prstGeom>
        </p:spPr>
      </p:pic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88999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6" name="Picture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87625" y="9393796"/>
            <a:ext cx="1043178" cy="416601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FD262886-420F-E14B-8E1E-84D49568A274}"/>
              </a:ext>
            </a:extLst>
          </p:cNvPr>
          <p:cNvSpPr txBox="1"/>
          <p:nvPr userDrawn="1"/>
        </p:nvSpPr>
        <p:spPr>
          <a:xfrm>
            <a:off x="344424" y="9230724"/>
            <a:ext cx="241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4400" dirty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rPr>
              <a:t>IBM </a:t>
            </a:r>
            <a:r>
              <a:rPr lang="de-DE" sz="4400" b="1" dirty="0" err="1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rPr>
              <a:t>iX</a:t>
            </a:r>
            <a:endParaRPr lang="de-DE" sz="4400" b="1" dirty="0">
              <a:solidFill>
                <a:schemeClr val="tx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50474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_ecx.i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0802BD6-5E2E-5B4A-BFB9-97178A4D9E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57200" y="9323287"/>
            <a:ext cx="1371600" cy="584314"/>
          </a:xfrm>
          <a:prstGeom prst="rect">
            <a:avLst/>
          </a:prstGeom>
        </p:spPr>
      </p:pic>
      <p:sp>
        <p:nvSpPr>
          <p:cNvPr id="5" name="Textfeld 5">
            <a:extLst>
              <a:ext uri="{FF2B5EF4-FFF2-40B4-BE49-F238E27FC236}">
                <a16:creationId xmlns:a16="http://schemas.microsoft.com/office/drawing/2014/main" id="{81EF3A39-E6FA-BA4E-9831-8B82E25A29BD}"/>
              </a:ext>
            </a:extLst>
          </p:cNvPr>
          <p:cNvSpPr txBox="1"/>
          <p:nvPr userDrawn="1"/>
        </p:nvSpPr>
        <p:spPr>
          <a:xfrm>
            <a:off x="16007977" y="9230724"/>
            <a:ext cx="241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4400" dirty="0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rPr>
              <a:t>IBM </a:t>
            </a:r>
            <a:r>
              <a:rPr lang="de-DE" sz="4400" b="1" dirty="0" err="1">
                <a:solidFill>
                  <a:schemeClr val="tx1"/>
                </a:solidFill>
                <a:latin typeface="IBM Plex Sans" charset="0"/>
                <a:ea typeface="IBM Plex Sans" charset="0"/>
                <a:cs typeface="IBM Plex Sans" charset="0"/>
              </a:rPr>
              <a:t>iX</a:t>
            </a:r>
            <a:endParaRPr lang="de-DE" sz="4400" b="1" dirty="0">
              <a:solidFill>
                <a:schemeClr val="tx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777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199"/>
            <a:ext cx="17373466" cy="8553451"/>
          </a:xfrm>
        </p:spPr>
        <p:txBody>
          <a:bodyPr/>
          <a:lstStyle>
            <a:lvl1pPr>
              <a:defRPr sz="19200" b="1" i="0">
                <a:latin typeface="IBM Plex Sans" panose="020B05030502030002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123776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07421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0168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200" y="2574925"/>
            <a:ext cx="8229600" cy="6435725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403230" indent="0">
              <a:buNone/>
              <a:defRPr/>
            </a:lvl3pPr>
            <a:lvl4pPr marL="869962" indent="0">
              <a:buNone/>
              <a:defRPr/>
            </a:lvl4pPr>
            <a:lvl5pPr marL="1263666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9601200" y="2574925"/>
            <a:ext cx="8229600" cy="6435725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403230" indent="0">
              <a:buNone/>
              <a:defRPr/>
            </a:lvl3pPr>
            <a:lvl4pPr marL="869962" indent="0">
              <a:buNone/>
              <a:defRPr/>
            </a:lvl4pPr>
            <a:lvl5pPr marL="1263666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390675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4"/>
            <a:ext cx="8229600" cy="6435726"/>
          </a:xfrm>
        </p:spPr>
        <p:txBody>
          <a:bodyPr/>
          <a:lstStyle>
            <a:lvl1pPr>
              <a:lnSpc>
                <a:spcPct val="90000"/>
              </a:lnSpc>
              <a:defRPr sz="192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60512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4"/>
            <a:ext cx="8229600" cy="6435726"/>
          </a:xfrm>
        </p:spPr>
        <p:txBody>
          <a:bodyPr/>
          <a:lstStyle>
            <a:lvl1pPr>
              <a:lnSpc>
                <a:spcPct val="90000"/>
              </a:lnSpc>
              <a:defRPr sz="192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3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15477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17373600" cy="8553450"/>
          </a:xfrm>
        </p:spPr>
        <p:txBody>
          <a:bodyPr/>
          <a:lstStyle>
            <a:lvl1pPr>
              <a:defRPr sz="192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276356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10972800" cy="855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742873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9601200" y="457200"/>
            <a:ext cx="8229600" cy="85536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13012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9601200" y="2574926"/>
            <a:ext cx="8229600" cy="64357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752191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457200" y="2574925"/>
            <a:ext cx="8229600" cy="6435725"/>
          </a:xfrm>
        </p:spPr>
        <p:txBody>
          <a:bodyPr/>
          <a:lstStyle>
            <a:lvl1pPr>
              <a:defRPr sz="48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9601200" y="2574925"/>
            <a:ext cx="8229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785603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57200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029201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601202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14173202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68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332" y="457200"/>
            <a:ext cx="10972800" cy="8553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631116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457200" y="2574926"/>
            <a:ext cx="8229600" cy="64357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574171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9601202" y="457200"/>
            <a:ext cx="3657600" cy="85536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4173202" y="457200"/>
            <a:ext cx="3657600" cy="85536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8728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spli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Black rectangle">
            <a:extLst>
              <a:ext uri="{FF2B5EF4-FFF2-40B4-BE49-F238E27FC236}">
                <a16:creationId xmlns:a16="http://schemas.microsoft.com/office/drawing/2014/main" id="{612CE115-19C6-174D-97D1-85AD78D8B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0" y="0"/>
            <a:ext cx="9144000" cy="10296525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2400" b="0" i="0" dirty="0">
              <a:solidFill>
                <a:srgbClr val="FFFFFF"/>
              </a:solidFill>
              <a:latin typeface="IBM Plex Sans" panose="020B0503050203000203" pitchFamily="34" charset="0"/>
              <a:cs typeface="Arial"/>
            </a:endParaRP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9601200" y="457200"/>
            <a:ext cx="8229600" cy="8553600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4113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46870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72318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1747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457200" y="2574925"/>
            <a:ext cx="8229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1"/>
          <p:cNvSpPr>
            <a:spLocks noGrp="1"/>
          </p:cNvSpPr>
          <p:nvPr>
            <p:ph sz="quarter" idx="17" hasCustomPrompt="1"/>
          </p:nvPr>
        </p:nvSpPr>
        <p:spPr>
          <a:xfrm>
            <a:off x="9144000" y="0"/>
            <a:ext cx="4572000" cy="5148263"/>
          </a:xfrm>
          <a:solidFill>
            <a:srgbClr val="A4A4A4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3716000" y="0"/>
            <a:ext cx="4572000" cy="5148263"/>
          </a:xfrm>
          <a:solidFill>
            <a:srgbClr val="6F6F6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 hasCustomPrompt="1"/>
          </p:nvPr>
        </p:nvSpPr>
        <p:spPr>
          <a:xfrm>
            <a:off x="9144000" y="5148000"/>
            <a:ext cx="9144000" cy="5148000"/>
          </a:xfrm>
          <a:solidFill>
            <a:srgbClr val="3D3D3D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808362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5148000"/>
          </a:xfrm>
          <a:solidFill>
            <a:srgbClr val="3D3D3D"/>
          </a:solidFill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1"/>
          <p:cNvSpPr>
            <a:spLocks noGrp="1"/>
          </p:cNvSpPr>
          <p:nvPr>
            <p:ph sz="quarter" idx="17" hasCustomPrompt="1"/>
          </p:nvPr>
        </p:nvSpPr>
        <p:spPr>
          <a:xfrm>
            <a:off x="9144000" y="0"/>
            <a:ext cx="4572000" cy="5148263"/>
          </a:xfrm>
          <a:solidFill>
            <a:srgbClr val="A4A4A4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13716000" y="0"/>
            <a:ext cx="4572000" cy="5148263"/>
          </a:xfrm>
          <a:solidFill>
            <a:srgbClr val="6F6F6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20" hasCustomPrompt="1"/>
          </p:nvPr>
        </p:nvSpPr>
        <p:spPr>
          <a:xfrm>
            <a:off x="0" y="5148000"/>
            <a:ext cx="9144000" cy="5148000"/>
          </a:xfrm>
          <a:solidFill>
            <a:schemeClr val="tx1"/>
          </a:solidFill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 hasCustomPrompt="1"/>
          </p:nvPr>
        </p:nvSpPr>
        <p:spPr>
          <a:xfrm>
            <a:off x="9144000" y="5148000"/>
            <a:ext cx="9144000" cy="5148000"/>
          </a:xfrm>
          <a:solidFill>
            <a:srgbClr val="3D3D3D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773942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0" y="-1"/>
            <a:ext cx="18288000" cy="5143684"/>
          </a:xfrm>
          <a:noFill/>
        </p:spPr>
        <p:txBody>
          <a:bodyPr lIns="457200" tIns="457200" rIns="457200" bIns="457200"/>
          <a:lstStyle>
            <a:lvl1pPr>
              <a:defRPr sz="9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Content Placeholder 1"/>
          <p:cNvSpPr>
            <a:spLocks noGrp="1"/>
          </p:cNvSpPr>
          <p:nvPr>
            <p:ph sz="quarter" idx="20" hasCustomPrompt="1"/>
          </p:nvPr>
        </p:nvSpPr>
        <p:spPr>
          <a:xfrm>
            <a:off x="0" y="5148000"/>
            <a:ext cx="4572000" cy="5148000"/>
          </a:xfrm>
          <a:solidFill>
            <a:srgbClr val="3D3D3D"/>
          </a:solidFill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9" hasCustomPrompt="1"/>
          </p:nvPr>
        </p:nvSpPr>
        <p:spPr>
          <a:xfrm>
            <a:off x="4572002" y="5148000"/>
            <a:ext cx="4572000" cy="5148000"/>
          </a:xfrm>
          <a:solidFill>
            <a:srgbClr val="6F6F6F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7" hasCustomPrompt="1"/>
          </p:nvPr>
        </p:nvSpPr>
        <p:spPr>
          <a:xfrm>
            <a:off x="9144000" y="5148000"/>
            <a:ext cx="4572000" cy="5148000"/>
          </a:xfrm>
          <a:solidFill>
            <a:srgbClr val="A4A4A4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4"/>
          <p:cNvSpPr>
            <a:spLocks noGrp="1"/>
          </p:cNvSpPr>
          <p:nvPr>
            <p:ph sz="quarter" idx="18" hasCustomPrompt="1"/>
          </p:nvPr>
        </p:nvSpPr>
        <p:spPr>
          <a:xfrm>
            <a:off x="13716000" y="5148000"/>
            <a:ext cx="4572000" cy="5148000"/>
          </a:xfrm>
          <a:solidFill>
            <a:srgbClr val="DCDCDC"/>
          </a:solidFill>
          <a:ln>
            <a:noFill/>
          </a:ln>
        </p:spPr>
        <p:txBody>
          <a:bodyPr lIns="457200" tIns="457200" rIns="457200" bIns="4572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81556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8288000" cy="2574000"/>
          </a:xfrm>
          <a:solidFill>
            <a:schemeClr val="tx1"/>
          </a:solidFill>
        </p:spPr>
        <p:txBody>
          <a:bodyPr lIns="457200" tIns="457200" rIns="457200" bIns="4572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2574000"/>
            <a:ext cx="18288000" cy="7722000"/>
          </a:xfrm>
        </p:spPr>
        <p:txBody>
          <a:bodyPr lIns="457200" tIns="457200" rIns="457200" bIns="45720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425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9601200" y="457200"/>
            <a:ext cx="8229600" cy="85536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599642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8288000" cy="10305677"/>
          </a:xfrm>
        </p:spPr>
        <p:txBody>
          <a:bodyPr lIns="457200" tIns="457200" rIns="457200" bIns="45720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 hasCustomPrompt="1"/>
          </p:nvPr>
        </p:nvSpPr>
        <p:spPr>
          <a:xfrm>
            <a:off x="-5" y="5148262"/>
            <a:ext cx="4572006" cy="5148263"/>
          </a:xfrm>
          <a:solidFill>
            <a:schemeClr val="tx1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bg1"/>
                </a:solidFill>
              </a:defRPr>
            </a:lvl1pPr>
            <a:lvl2pPr>
              <a:buClrTx/>
              <a:defRPr sz="2000">
                <a:solidFill>
                  <a:schemeClr val="bg1"/>
                </a:solidFill>
              </a:defRPr>
            </a:lvl2pPr>
            <a:lvl3pPr>
              <a:buClrTx/>
              <a:defRPr sz="2000">
                <a:solidFill>
                  <a:schemeClr val="bg1"/>
                </a:solidFill>
              </a:defRPr>
            </a:lvl3pPr>
            <a:lvl4pPr>
              <a:buClrTx/>
              <a:defRPr sz="2000">
                <a:solidFill>
                  <a:schemeClr val="bg1"/>
                </a:solidFill>
              </a:defRPr>
            </a:lvl4pPr>
            <a:lvl5pPr>
              <a:buClrTx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87946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"/>
          <p:cNvSpPr>
            <a:spLocks noGrp="1"/>
          </p:cNvSpPr>
          <p:nvPr>
            <p:ph sz="quarter" idx="12" hasCustomPrompt="1"/>
          </p:nvPr>
        </p:nvSpPr>
        <p:spPr>
          <a:xfrm>
            <a:off x="0" y="0"/>
            <a:ext cx="4572000" cy="10296000"/>
          </a:xfrm>
          <a:solidFill>
            <a:srgbClr val="3D3D3D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bg1"/>
                </a:solidFill>
              </a:defRPr>
            </a:lvl1pPr>
            <a:lvl2pPr>
              <a:buClrTx/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quarter" idx="13" hasCustomPrompt="1"/>
          </p:nvPr>
        </p:nvSpPr>
        <p:spPr>
          <a:xfrm>
            <a:off x="4572000" y="0"/>
            <a:ext cx="4572000" cy="10296000"/>
          </a:xfrm>
          <a:solidFill>
            <a:srgbClr val="6F6F6F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bg1"/>
                </a:solidFill>
              </a:defRPr>
            </a:lvl1pPr>
            <a:lvl2pPr>
              <a:buClrTx/>
              <a:defRPr>
                <a:solidFill>
                  <a:schemeClr val="bg1"/>
                </a:solidFill>
              </a:defRPr>
            </a:lvl2pPr>
            <a:lvl3pPr>
              <a:buClrTx/>
              <a:defRPr>
                <a:solidFill>
                  <a:schemeClr val="bg1"/>
                </a:solidFill>
              </a:defRPr>
            </a:lvl3pPr>
            <a:lvl4pPr>
              <a:buClrTx/>
              <a:defRPr>
                <a:solidFill>
                  <a:schemeClr val="bg1"/>
                </a:solidFill>
              </a:defRPr>
            </a:lvl4pPr>
            <a:lvl5pPr>
              <a:buClrTx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9144000" y="0"/>
            <a:ext cx="4572000" cy="10296000"/>
          </a:xfrm>
          <a:solidFill>
            <a:srgbClr val="A4A4A4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5" hasCustomPrompt="1"/>
          </p:nvPr>
        </p:nvSpPr>
        <p:spPr>
          <a:xfrm>
            <a:off x="13716000" y="0"/>
            <a:ext cx="4572000" cy="10296000"/>
          </a:xfrm>
          <a:solidFill>
            <a:srgbClr val="DCDCDC"/>
          </a:solidFill>
        </p:spPr>
        <p:txBody>
          <a:bodyPr lIns="457200" tIns="457200" rIns="457200" bIns="457200"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426088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6"/>
            <a:ext cx="3657600" cy="64357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5029200" y="2574926"/>
            <a:ext cx="12801600" cy="64357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059133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2574926"/>
            <a:ext cx="3657600" cy="64357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88199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CCBE138C-08F9-144A-9B33-CF1C0AA30E1F}"/>
              </a:ext>
            </a:extLst>
          </p:cNvPr>
          <p:cNvSpPr/>
          <p:nvPr userDrawn="1"/>
        </p:nvSpPr>
        <p:spPr bwMode="auto">
          <a:xfrm>
            <a:off x="4572000" y="0"/>
            <a:ext cx="13716000" cy="10296525"/>
          </a:xfrm>
          <a:prstGeom prst="rect">
            <a:avLst/>
          </a:prstGeom>
          <a:solidFill>
            <a:srgbClr val="3D3D3D"/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457200" y="2574000"/>
            <a:ext cx="3657600" cy="1283625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3857625"/>
            <a:ext cx="3657600" cy="5153025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945791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57200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5029200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9144000" y="0"/>
            <a:ext cx="9144000" cy="10296525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5278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659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57200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029200" y="2574925"/>
            <a:ext cx="3657600" cy="64357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601200" y="2574925"/>
            <a:ext cx="8229600" cy="6435725"/>
          </a:xfrm>
        </p:spPr>
        <p:txBody>
          <a:bodyPr/>
          <a:lstStyle>
            <a:lvl1pPr>
              <a:defRPr sz="48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46756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57200" y="457200"/>
            <a:ext cx="3675888" cy="85536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"/>
          <p:cNvSpPr>
            <a:spLocks noGrp="1"/>
          </p:cNvSpPr>
          <p:nvPr>
            <p:ph type="tbl" sz="quarter" idx="13"/>
          </p:nvPr>
        </p:nvSpPr>
        <p:spPr>
          <a:xfrm>
            <a:off x="5029200" y="457200"/>
            <a:ext cx="12801466" cy="8553600"/>
          </a:xfrm>
        </p:spPr>
        <p:txBody>
          <a:bodyPr lIns="0" tIns="0" rIns="91440" bIns="91440"/>
          <a:lstStyle/>
          <a:p>
            <a:r>
              <a:rPr lang="en-US" dirty="0"/>
              <a:t>Click icon to add table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720891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90248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791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7.xml"/><Relationship Id="rId18" Type="http://schemas.openxmlformats.org/officeDocument/2006/relationships/slideLayout" Target="../slideLayouts/slideLayout52.xml"/><Relationship Id="rId26" Type="http://schemas.openxmlformats.org/officeDocument/2006/relationships/slideLayout" Target="../slideLayouts/slideLayout60.xml"/><Relationship Id="rId3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55.xml"/><Relationship Id="rId34" Type="http://schemas.openxmlformats.org/officeDocument/2006/relationships/theme" Target="../theme/theme2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5" Type="http://schemas.openxmlformats.org/officeDocument/2006/relationships/slideLayout" Target="../slideLayouts/slideLayout59.xml"/><Relationship Id="rId33" Type="http://schemas.openxmlformats.org/officeDocument/2006/relationships/slideLayout" Target="../slideLayouts/slideLayout67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20" Type="http://schemas.openxmlformats.org/officeDocument/2006/relationships/slideLayout" Target="../slideLayouts/slideLayout54.xml"/><Relationship Id="rId29" Type="http://schemas.openxmlformats.org/officeDocument/2006/relationships/slideLayout" Target="../slideLayouts/slideLayout63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24" Type="http://schemas.openxmlformats.org/officeDocument/2006/relationships/slideLayout" Target="../slideLayouts/slideLayout58.xml"/><Relationship Id="rId32" Type="http://schemas.openxmlformats.org/officeDocument/2006/relationships/slideLayout" Target="../slideLayouts/slideLayout66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23" Type="http://schemas.openxmlformats.org/officeDocument/2006/relationships/slideLayout" Target="../slideLayouts/slideLayout57.xml"/><Relationship Id="rId28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44.xml"/><Relationship Id="rId19" Type="http://schemas.openxmlformats.org/officeDocument/2006/relationships/slideLayout" Target="../slideLayouts/slideLayout53.xml"/><Relationship Id="rId31" Type="http://schemas.openxmlformats.org/officeDocument/2006/relationships/slideLayout" Target="../slideLayouts/slideLayout65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Relationship Id="rId22" Type="http://schemas.openxmlformats.org/officeDocument/2006/relationships/slideLayout" Target="../slideLayouts/slideLayout56.xml"/><Relationship Id="rId27" Type="http://schemas.openxmlformats.org/officeDocument/2006/relationships/slideLayout" Target="../slideLayouts/slideLayout61.xml"/><Relationship Id="rId30" Type="http://schemas.openxmlformats.org/officeDocument/2006/relationships/slideLayout" Target="../slideLayouts/slideLayout64.xml"/><Relationship Id="rId8" Type="http://schemas.openxmlformats.org/officeDocument/2006/relationships/slideLayout" Target="../slideLayouts/slideLayout42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80.xml"/><Relationship Id="rId18" Type="http://schemas.openxmlformats.org/officeDocument/2006/relationships/slideLayout" Target="../slideLayouts/slideLayout85.xml"/><Relationship Id="rId26" Type="http://schemas.openxmlformats.org/officeDocument/2006/relationships/slideLayout" Target="../slideLayouts/slideLayout93.xml"/><Relationship Id="rId3" Type="http://schemas.openxmlformats.org/officeDocument/2006/relationships/slideLayout" Target="../slideLayouts/slideLayout70.xml"/><Relationship Id="rId21" Type="http://schemas.openxmlformats.org/officeDocument/2006/relationships/slideLayout" Target="../slideLayouts/slideLayout88.xml"/><Relationship Id="rId34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74.xml"/><Relationship Id="rId12" Type="http://schemas.openxmlformats.org/officeDocument/2006/relationships/slideLayout" Target="../slideLayouts/slideLayout79.xml"/><Relationship Id="rId17" Type="http://schemas.openxmlformats.org/officeDocument/2006/relationships/slideLayout" Target="../slideLayouts/slideLayout84.xml"/><Relationship Id="rId25" Type="http://schemas.openxmlformats.org/officeDocument/2006/relationships/slideLayout" Target="../slideLayouts/slideLayout92.xml"/><Relationship Id="rId33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69.xml"/><Relationship Id="rId16" Type="http://schemas.openxmlformats.org/officeDocument/2006/relationships/slideLayout" Target="../slideLayouts/slideLayout83.xml"/><Relationship Id="rId20" Type="http://schemas.openxmlformats.org/officeDocument/2006/relationships/slideLayout" Target="../slideLayouts/slideLayout87.xml"/><Relationship Id="rId29" Type="http://schemas.openxmlformats.org/officeDocument/2006/relationships/slideLayout" Target="../slideLayouts/slideLayout96.xml"/><Relationship Id="rId1" Type="http://schemas.openxmlformats.org/officeDocument/2006/relationships/slideLayout" Target="../slideLayouts/slideLayout68.xml"/><Relationship Id="rId6" Type="http://schemas.openxmlformats.org/officeDocument/2006/relationships/slideLayout" Target="../slideLayouts/slideLayout73.xml"/><Relationship Id="rId11" Type="http://schemas.openxmlformats.org/officeDocument/2006/relationships/slideLayout" Target="../slideLayouts/slideLayout78.xml"/><Relationship Id="rId24" Type="http://schemas.openxmlformats.org/officeDocument/2006/relationships/slideLayout" Target="../slideLayouts/slideLayout91.xml"/><Relationship Id="rId32" Type="http://schemas.openxmlformats.org/officeDocument/2006/relationships/slideLayout" Target="../slideLayouts/slideLayout99.xml"/><Relationship Id="rId5" Type="http://schemas.openxmlformats.org/officeDocument/2006/relationships/slideLayout" Target="../slideLayouts/slideLayout72.xml"/><Relationship Id="rId15" Type="http://schemas.openxmlformats.org/officeDocument/2006/relationships/slideLayout" Target="../slideLayouts/slideLayout82.xml"/><Relationship Id="rId23" Type="http://schemas.openxmlformats.org/officeDocument/2006/relationships/slideLayout" Target="../slideLayouts/slideLayout90.xml"/><Relationship Id="rId28" Type="http://schemas.openxmlformats.org/officeDocument/2006/relationships/slideLayout" Target="../slideLayouts/slideLayout95.xml"/><Relationship Id="rId10" Type="http://schemas.openxmlformats.org/officeDocument/2006/relationships/slideLayout" Target="../slideLayouts/slideLayout77.xml"/><Relationship Id="rId19" Type="http://schemas.openxmlformats.org/officeDocument/2006/relationships/slideLayout" Target="../slideLayouts/slideLayout86.xml"/><Relationship Id="rId31" Type="http://schemas.openxmlformats.org/officeDocument/2006/relationships/slideLayout" Target="../slideLayouts/slideLayout98.xml"/><Relationship Id="rId4" Type="http://schemas.openxmlformats.org/officeDocument/2006/relationships/slideLayout" Target="../slideLayouts/slideLayout71.xml"/><Relationship Id="rId9" Type="http://schemas.openxmlformats.org/officeDocument/2006/relationships/slideLayout" Target="../slideLayouts/slideLayout76.xml"/><Relationship Id="rId14" Type="http://schemas.openxmlformats.org/officeDocument/2006/relationships/slideLayout" Target="../slideLayouts/slideLayout81.xml"/><Relationship Id="rId22" Type="http://schemas.openxmlformats.org/officeDocument/2006/relationships/slideLayout" Target="../slideLayouts/slideLayout89.xml"/><Relationship Id="rId27" Type="http://schemas.openxmlformats.org/officeDocument/2006/relationships/slideLayout" Target="../slideLayouts/slideLayout94.xml"/><Relationship Id="rId30" Type="http://schemas.openxmlformats.org/officeDocument/2006/relationships/slideLayout" Target="../slideLayouts/slideLayout97.xml"/><Relationship Id="rId35" Type="http://schemas.openxmlformats.org/officeDocument/2006/relationships/theme" Target="../theme/theme3.xml"/><Relationship Id="rId8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457199" y="457200"/>
            <a:ext cx="8229600" cy="85536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9601200" y="457200"/>
            <a:ext cx="8229600" cy="8553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Footer Placeholder"/>
          <p:cNvSpPr>
            <a:spLocks noGrp="1"/>
          </p:cNvSpPr>
          <p:nvPr>
            <p:ph type="ftr" sz="quarter" idx="3"/>
          </p:nvPr>
        </p:nvSpPr>
        <p:spPr>
          <a:xfrm>
            <a:off x="457333" y="9584667"/>
            <a:ext cx="8229470" cy="3336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13719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8" name="Slide Number Placeholder"/>
          <p:cNvSpPr>
            <a:spLocks noGrp="1"/>
          </p:cNvSpPr>
          <p:nvPr>
            <p:ph type="sldNum" sz="quarter" idx="4"/>
          </p:nvPr>
        </p:nvSpPr>
        <p:spPr>
          <a:xfrm>
            <a:off x="14173202" y="9584667"/>
            <a:ext cx="3657464" cy="3336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200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61" name="Gruppieren 160">
            <a:extLst>
              <a:ext uri="{FF2B5EF4-FFF2-40B4-BE49-F238E27FC236}">
                <a16:creationId xmlns:a16="http://schemas.microsoft.com/office/drawing/2014/main" id="{E69C9B1D-3049-EE49-89DA-B31BF6156AB9}"/>
              </a:ext>
            </a:extLst>
          </p:cNvPr>
          <p:cNvGrpSpPr/>
          <p:nvPr userDrawn="1"/>
        </p:nvGrpSpPr>
        <p:grpSpPr>
          <a:xfrm>
            <a:off x="-216000" y="-216000"/>
            <a:ext cx="18720000" cy="10728000"/>
            <a:chOff x="-216000" y="-216000"/>
            <a:chExt cx="18720000" cy="10728000"/>
          </a:xfrm>
        </p:grpSpPr>
        <p:grpSp>
          <p:nvGrpSpPr>
            <p:cNvPr id="162" name="Gruppieren 161">
              <a:extLst>
                <a:ext uri="{FF2B5EF4-FFF2-40B4-BE49-F238E27FC236}">
                  <a16:creationId xmlns:a16="http://schemas.microsoft.com/office/drawing/2014/main" id="{F7FF7192-DFE1-2042-BEFD-5B520E87BC62}"/>
                </a:ext>
              </a:extLst>
            </p:cNvPr>
            <p:cNvGrpSpPr/>
            <p:nvPr/>
          </p:nvGrpSpPr>
          <p:grpSpPr>
            <a:xfrm>
              <a:off x="457200" y="-216000"/>
              <a:ext cx="17373600" cy="180000"/>
              <a:chOff x="457200" y="-216000"/>
              <a:chExt cx="17373600" cy="180000"/>
            </a:xfrm>
          </p:grpSpPr>
          <p:cxnSp>
            <p:nvCxnSpPr>
              <p:cNvPr id="197" name="Gerade Verbindung 196">
                <a:extLst>
                  <a:ext uri="{FF2B5EF4-FFF2-40B4-BE49-F238E27FC236}">
                    <a16:creationId xmlns:a16="http://schemas.microsoft.com/office/drawing/2014/main" id="{56C9C363-D1C1-964D-B02C-65536666F5C7}"/>
                  </a:ext>
                </a:extLst>
              </p:cNvPr>
              <p:cNvCxnSpPr/>
              <p:nvPr/>
            </p:nvCxnSpPr>
            <p:spPr bwMode="auto">
              <a:xfrm>
                <a:off x="457229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8" name="Gerade Verbindung 197">
                <a:extLst>
                  <a:ext uri="{FF2B5EF4-FFF2-40B4-BE49-F238E27FC236}">
                    <a16:creationId xmlns:a16="http://schemas.microsoft.com/office/drawing/2014/main" id="{2835C266-3324-8F4D-BD9D-D39297A149FF}"/>
                  </a:ext>
                </a:extLst>
              </p:cNvPr>
              <p:cNvCxnSpPr/>
              <p:nvPr/>
            </p:nvCxnSpPr>
            <p:spPr bwMode="auto">
              <a:xfrm>
                <a:off x="9143864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9" name="Gerade Verbindung 198">
                <a:extLst>
                  <a:ext uri="{FF2B5EF4-FFF2-40B4-BE49-F238E27FC236}">
                    <a16:creationId xmlns:a16="http://schemas.microsoft.com/office/drawing/2014/main" id="{70BA5C77-4C4A-9447-920E-6B7EBB90FBCC}"/>
                  </a:ext>
                </a:extLst>
              </p:cNvPr>
              <p:cNvCxnSpPr/>
              <p:nvPr/>
            </p:nvCxnSpPr>
            <p:spPr bwMode="auto">
              <a:xfrm>
                <a:off x="1371623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0" name="Gerade Verbindung 199">
                <a:extLst>
                  <a:ext uri="{FF2B5EF4-FFF2-40B4-BE49-F238E27FC236}">
                    <a16:creationId xmlns:a16="http://schemas.microsoft.com/office/drawing/2014/main" id="{6AF84F52-BE9F-6C40-B8D4-83A8DA17017F}"/>
                  </a:ext>
                </a:extLst>
              </p:cNvPr>
              <p:cNvCxnSpPr/>
              <p:nvPr/>
            </p:nvCxnSpPr>
            <p:spPr bwMode="auto">
              <a:xfrm>
                <a:off x="13258232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1" name="Gerade Verbindung 200">
                <a:extLst>
                  <a:ext uri="{FF2B5EF4-FFF2-40B4-BE49-F238E27FC236}">
                    <a16:creationId xmlns:a16="http://schemas.microsoft.com/office/drawing/2014/main" id="{35544ABB-63F9-7C48-9038-A58F590CD608}"/>
                  </a:ext>
                </a:extLst>
              </p:cNvPr>
              <p:cNvCxnSpPr/>
              <p:nvPr/>
            </p:nvCxnSpPr>
            <p:spPr bwMode="auto">
              <a:xfrm>
                <a:off x="1417349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2" name="Gerade Verbindung 201">
                <a:extLst>
                  <a:ext uri="{FF2B5EF4-FFF2-40B4-BE49-F238E27FC236}">
                    <a16:creationId xmlns:a16="http://schemas.microsoft.com/office/drawing/2014/main" id="{C086FA41-8A2B-7D4A-8EF6-1D109B2D286A}"/>
                  </a:ext>
                </a:extLst>
              </p:cNvPr>
              <p:cNvCxnSpPr/>
              <p:nvPr/>
            </p:nvCxnSpPr>
            <p:spPr bwMode="auto">
              <a:xfrm>
                <a:off x="8686664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3" name="Gerade Verbindung 202">
                <a:extLst>
                  <a:ext uri="{FF2B5EF4-FFF2-40B4-BE49-F238E27FC236}">
                    <a16:creationId xmlns:a16="http://schemas.microsoft.com/office/drawing/2014/main" id="{97DF1FCB-5768-FC47-A629-821ABDD59F6D}"/>
                  </a:ext>
                </a:extLst>
              </p:cNvPr>
              <p:cNvCxnSpPr/>
              <p:nvPr/>
            </p:nvCxnSpPr>
            <p:spPr bwMode="auto">
              <a:xfrm>
                <a:off x="9601928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4" name="Gerade Verbindung 203">
                <a:extLst>
                  <a:ext uri="{FF2B5EF4-FFF2-40B4-BE49-F238E27FC236}">
                    <a16:creationId xmlns:a16="http://schemas.microsoft.com/office/drawing/2014/main" id="{0A94AF60-2AA3-2940-914F-18D8742D9BCC}"/>
                  </a:ext>
                </a:extLst>
              </p:cNvPr>
              <p:cNvCxnSpPr/>
              <p:nvPr/>
            </p:nvCxnSpPr>
            <p:spPr bwMode="auto">
              <a:xfrm>
                <a:off x="4114232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5" name="Gerade Verbindung 204">
                <a:extLst>
                  <a:ext uri="{FF2B5EF4-FFF2-40B4-BE49-F238E27FC236}">
                    <a16:creationId xmlns:a16="http://schemas.microsoft.com/office/drawing/2014/main" id="{298903D4-EA99-714D-99DA-D6E1DB78950A}"/>
                  </a:ext>
                </a:extLst>
              </p:cNvPr>
              <p:cNvCxnSpPr/>
              <p:nvPr/>
            </p:nvCxnSpPr>
            <p:spPr bwMode="auto">
              <a:xfrm>
                <a:off x="502949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6" name="Gerade Verbindung 205">
                <a:extLst>
                  <a:ext uri="{FF2B5EF4-FFF2-40B4-BE49-F238E27FC236}">
                    <a16:creationId xmlns:a16="http://schemas.microsoft.com/office/drawing/2014/main" id="{2E55EB3F-9E08-C249-96A5-E7FB121FB5FD}"/>
                  </a:ext>
                </a:extLst>
              </p:cNvPr>
              <p:cNvCxnSpPr/>
              <p:nvPr/>
            </p:nvCxnSpPr>
            <p:spPr bwMode="auto">
              <a:xfrm>
                <a:off x="17830800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7" name="Gerade Verbindung 206">
                <a:extLst>
                  <a:ext uri="{FF2B5EF4-FFF2-40B4-BE49-F238E27FC236}">
                    <a16:creationId xmlns:a16="http://schemas.microsoft.com/office/drawing/2014/main" id="{21EBF728-28BD-F64B-BCE3-A37C34AFF9DA}"/>
                  </a:ext>
                </a:extLst>
              </p:cNvPr>
              <p:cNvCxnSpPr/>
              <p:nvPr/>
            </p:nvCxnSpPr>
            <p:spPr bwMode="auto">
              <a:xfrm>
                <a:off x="457200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63" name="Gruppieren 162">
              <a:extLst>
                <a:ext uri="{FF2B5EF4-FFF2-40B4-BE49-F238E27FC236}">
                  <a16:creationId xmlns:a16="http://schemas.microsoft.com/office/drawing/2014/main" id="{D48FA44F-26EE-AF4E-B0B7-A8994D562634}"/>
                </a:ext>
              </a:extLst>
            </p:cNvPr>
            <p:cNvGrpSpPr/>
            <p:nvPr/>
          </p:nvGrpSpPr>
          <p:grpSpPr>
            <a:xfrm>
              <a:off x="457200" y="10332000"/>
              <a:ext cx="17373600" cy="180000"/>
              <a:chOff x="457200" y="10332000"/>
              <a:chExt cx="17373600" cy="180000"/>
            </a:xfrm>
          </p:grpSpPr>
          <p:cxnSp>
            <p:nvCxnSpPr>
              <p:cNvPr id="186" name="Gerade Verbindung 185">
                <a:extLst>
                  <a:ext uri="{FF2B5EF4-FFF2-40B4-BE49-F238E27FC236}">
                    <a16:creationId xmlns:a16="http://schemas.microsoft.com/office/drawing/2014/main" id="{CF20FC1D-F075-DD45-81EA-CBA5AF4FD801}"/>
                  </a:ext>
                </a:extLst>
              </p:cNvPr>
              <p:cNvCxnSpPr/>
              <p:nvPr/>
            </p:nvCxnSpPr>
            <p:spPr bwMode="auto">
              <a:xfrm>
                <a:off x="4114232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7" name="Gerade Verbindung 186">
                <a:extLst>
                  <a:ext uri="{FF2B5EF4-FFF2-40B4-BE49-F238E27FC236}">
                    <a16:creationId xmlns:a16="http://schemas.microsoft.com/office/drawing/2014/main" id="{350A805C-EEB6-4B42-9F5B-9564BEF2211B}"/>
                  </a:ext>
                </a:extLst>
              </p:cNvPr>
              <p:cNvCxnSpPr/>
              <p:nvPr/>
            </p:nvCxnSpPr>
            <p:spPr bwMode="auto">
              <a:xfrm>
                <a:off x="457229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8" name="Gerade Verbindung 187">
                <a:extLst>
                  <a:ext uri="{FF2B5EF4-FFF2-40B4-BE49-F238E27FC236}">
                    <a16:creationId xmlns:a16="http://schemas.microsoft.com/office/drawing/2014/main" id="{403B7574-A8E1-AD41-B2AE-682BEFD1C7EA}"/>
                  </a:ext>
                </a:extLst>
              </p:cNvPr>
              <p:cNvCxnSpPr/>
              <p:nvPr/>
            </p:nvCxnSpPr>
            <p:spPr bwMode="auto">
              <a:xfrm>
                <a:off x="17830800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9" name="Gerade Verbindung 188">
                <a:extLst>
                  <a:ext uri="{FF2B5EF4-FFF2-40B4-BE49-F238E27FC236}">
                    <a16:creationId xmlns:a16="http://schemas.microsoft.com/office/drawing/2014/main" id="{32912078-E3FD-2641-AE48-B34F72AEE843}"/>
                  </a:ext>
                </a:extLst>
              </p:cNvPr>
              <p:cNvCxnSpPr/>
              <p:nvPr/>
            </p:nvCxnSpPr>
            <p:spPr bwMode="auto">
              <a:xfrm>
                <a:off x="1417349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0" name="Gerade Verbindung 189">
                <a:extLst>
                  <a:ext uri="{FF2B5EF4-FFF2-40B4-BE49-F238E27FC236}">
                    <a16:creationId xmlns:a16="http://schemas.microsoft.com/office/drawing/2014/main" id="{61F1C3DC-E316-4242-B0A5-008EC30FA814}"/>
                  </a:ext>
                </a:extLst>
              </p:cNvPr>
              <p:cNvCxnSpPr/>
              <p:nvPr/>
            </p:nvCxnSpPr>
            <p:spPr bwMode="auto">
              <a:xfrm>
                <a:off x="1371623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1" name="Gerade Verbindung 190">
                <a:extLst>
                  <a:ext uri="{FF2B5EF4-FFF2-40B4-BE49-F238E27FC236}">
                    <a16:creationId xmlns:a16="http://schemas.microsoft.com/office/drawing/2014/main" id="{D77AADB2-5DBF-8D40-B2E4-64EB70B71F3D}"/>
                  </a:ext>
                </a:extLst>
              </p:cNvPr>
              <p:cNvCxnSpPr/>
              <p:nvPr/>
            </p:nvCxnSpPr>
            <p:spPr bwMode="auto">
              <a:xfrm>
                <a:off x="13258232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2" name="Gerade Verbindung 191">
                <a:extLst>
                  <a:ext uri="{FF2B5EF4-FFF2-40B4-BE49-F238E27FC236}">
                    <a16:creationId xmlns:a16="http://schemas.microsoft.com/office/drawing/2014/main" id="{10845032-38A7-7442-AE98-832C9BC26DE5}"/>
                  </a:ext>
                </a:extLst>
              </p:cNvPr>
              <p:cNvCxnSpPr/>
              <p:nvPr/>
            </p:nvCxnSpPr>
            <p:spPr bwMode="auto">
              <a:xfrm>
                <a:off x="9601928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3" name="Gerade Verbindung 192">
                <a:extLst>
                  <a:ext uri="{FF2B5EF4-FFF2-40B4-BE49-F238E27FC236}">
                    <a16:creationId xmlns:a16="http://schemas.microsoft.com/office/drawing/2014/main" id="{2A48D775-F641-E549-A2E3-C1D701A43E51}"/>
                  </a:ext>
                </a:extLst>
              </p:cNvPr>
              <p:cNvCxnSpPr/>
              <p:nvPr/>
            </p:nvCxnSpPr>
            <p:spPr bwMode="auto">
              <a:xfrm>
                <a:off x="9143864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4" name="Gerade Verbindung 193">
                <a:extLst>
                  <a:ext uri="{FF2B5EF4-FFF2-40B4-BE49-F238E27FC236}">
                    <a16:creationId xmlns:a16="http://schemas.microsoft.com/office/drawing/2014/main" id="{6816C353-3220-2E4D-8BA4-2419C0CAD0B5}"/>
                  </a:ext>
                </a:extLst>
              </p:cNvPr>
              <p:cNvCxnSpPr/>
              <p:nvPr/>
            </p:nvCxnSpPr>
            <p:spPr bwMode="auto">
              <a:xfrm>
                <a:off x="8686664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5" name="Gerade Verbindung 194">
                <a:extLst>
                  <a:ext uri="{FF2B5EF4-FFF2-40B4-BE49-F238E27FC236}">
                    <a16:creationId xmlns:a16="http://schemas.microsoft.com/office/drawing/2014/main" id="{BAE581DA-1441-1241-ACC1-46FB7AE21897}"/>
                  </a:ext>
                </a:extLst>
              </p:cNvPr>
              <p:cNvCxnSpPr/>
              <p:nvPr/>
            </p:nvCxnSpPr>
            <p:spPr bwMode="auto">
              <a:xfrm>
                <a:off x="502949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6" name="Gerade Verbindung 195">
                <a:extLst>
                  <a:ext uri="{FF2B5EF4-FFF2-40B4-BE49-F238E27FC236}">
                    <a16:creationId xmlns:a16="http://schemas.microsoft.com/office/drawing/2014/main" id="{04E4DA1C-E23B-4E4B-8E1C-D4E2956A066E}"/>
                  </a:ext>
                </a:extLst>
              </p:cNvPr>
              <p:cNvCxnSpPr/>
              <p:nvPr/>
            </p:nvCxnSpPr>
            <p:spPr bwMode="auto">
              <a:xfrm>
                <a:off x="457200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64" name="Gruppieren 163">
              <a:extLst>
                <a:ext uri="{FF2B5EF4-FFF2-40B4-BE49-F238E27FC236}">
                  <a16:creationId xmlns:a16="http://schemas.microsoft.com/office/drawing/2014/main" id="{41E4FB51-7F9A-9144-ABB6-607A45B54710}"/>
                </a:ext>
              </a:extLst>
            </p:cNvPr>
            <p:cNvGrpSpPr/>
            <p:nvPr/>
          </p:nvGrpSpPr>
          <p:grpSpPr>
            <a:xfrm>
              <a:off x="-216000" y="457200"/>
              <a:ext cx="180000" cy="9381600"/>
              <a:chOff x="-216000" y="457200"/>
              <a:chExt cx="180000" cy="9381600"/>
            </a:xfrm>
          </p:grpSpPr>
          <p:cxnSp>
            <p:nvCxnSpPr>
              <p:cNvPr id="176" name="Horizontal Straight Connector 16">
                <a:extLst>
                  <a:ext uri="{FF2B5EF4-FFF2-40B4-BE49-F238E27FC236}">
                    <a16:creationId xmlns:a16="http://schemas.microsoft.com/office/drawing/2014/main" id="{82D30B17-B4C0-4A43-AC02-F6CDABFE4C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0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7" name="Horizontal Straight Connector 10">
                <a:extLst>
                  <a:ext uri="{FF2B5EF4-FFF2-40B4-BE49-F238E27FC236}">
                    <a16:creationId xmlns:a16="http://schemas.microsoft.com/office/drawing/2014/main" id="{D8987D8A-81B7-D043-BA90-E29C185B6E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45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8" name="Horizontal Straight Connector 10">
                <a:extLst>
                  <a:ext uri="{FF2B5EF4-FFF2-40B4-BE49-F238E27FC236}">
                    <a16:creationId xmlns:a16="http://schemas.microsoft.com/office/drawing/2014/main" id="{A3635EFE-A9D7-6947-A267-86A0F0C8F2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1285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9" name="Horizontal Straight Connector 11">
                <a:extLst>
                  <a:ext uri="{FF2B5EF4-FFF2-40B4-BE49-F238E27FC236}">
                    <a16:creationId xmlns:a16="http://schemas.microsoft.com/office/drawing/2014/main" id="{DD175976-A17E-F44F-B22F-569C734129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2574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0" name="Horizontal Straight Connector 12">
                <a:extLst>
                  <a:ext uri="{FF2B5EF4-FFF2-40B4-BE49-F238E27FC236}">
                    <a16:creationId xmlns:a16="http://schemas.microsoft.com/office/drawing/2014/main" id="{896BC000-AA99-014F-8EDF-29AFB3D4EC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3859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1" name="Horizontal Straight Connector 16">
                <a:extLst>
                  <a:ext uri="{FF2B5EF4-FFF2-40B4-BE49-F238E27FC236}">
                    <a16:creationId xmlns:a16="http://schemas.microsoft.com/office/drawing/2014/main" id="{65CEE3DE-6C25-554F-8F68-D3C96FF87A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838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2" name="Horizontal Straight Connector 16">
                <a:extLst>
                  <a:ext uri="{FF2B5EF4-FFF2-40B4-BE49-F238E27FC236}">
                    <a16:creationId xmlns:a16="http://schemas.microsoft.com/office/drawing/2014/main" id="{B6251BD3-7C76-6B4F-8005-6834423E34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11434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3" name="Horizontal Straight Connector 15">
                <a:extLst>
                  <a:ext uri="{FF2B5EF4-FFF2-40B4-BE49-F238E27FC236}">
                    <a16:creationId xmlns:a16="http://schemas.microsoft.com/office/drawing/2014/main" id="{BEE2325B-AB22-D54B-B25B-B16620C4C7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7722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4" name="Horizontal Straight Connector 14">
                <a:extLst>
                  <a:ext uri="{FF2B5EF4-FFF2-40B4-BE49-F238E27FC236}">
                    <a16:creationId xmlns:a16="http://schemas.microsoft.com/office/drawing/2014/main" id="{28B7F9A1-A7BA-D44B-9941-62D1DDA549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6436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5" name="Horizontal Straight Connector 13">
                <a:extLst>
                  <a:ext uri="{FF2B5EF4-FFF2-40B4-BE49-F238E27FC236}">
                    <a16:creationId xmlns:a16="http://schemas.microsoft.com/office/drawing/2014/main" id="{BE9DFF17-D3BF-614E-956C-9FB012D79D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5148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Gruppieren 164">
              <a:extLst>
                <a:ext uri="{FF2B5EF4-FFF2-40B4-BE49-F238E27FC236}">
                  <a16:creationId xmlns:a16="http://schemas.microsoft.com/office/drawing/2014/main" id="{7D1ABDC6-9E04-6544-AC18-093AF4617A00}"/>
                </a:ext>
              </a:extLst>
            </p:cNvPr>
            <p:cNvGrpSpPr/>
            <p:nvPr/>
          </p:nvGrpSpPr>
          <p:grpSpPr>
            <a:xfrm>
              <a:off x="18324000" y="457200"/>
              <a:ext cx="180000" cy="9381600"/>
              <a:chOff x="-216000" y="457200"/>
              <a:chExt cx="180000" cy="9381600"/>
            </a:xfrm>
          </p:grpSpPr>
          <p:cxnSp>
            <p:nvCxnSpPr>
              <p:cNvPr id="166" name="Horizontal Straight Connector 16">
                <a:extLst>
                  <a:ext uri="{FF2B5EF4-FFF2-40B4-BE49-F238E27FC236}">
                    <a16:creationId xmlns:a16="http://schemas.microsoft.com/office/drawing/2014/main" id="{3C047F08-356F-FA47-B543-4159582CE1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0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7" name="Horizontal Straight Connector 10">
                <a:extLst>
                  <a:ext uri="{FF2B5EF4-FFF2-40B4-BE49-F238E27FC236}">
                    <a16:creationId xmlns:a16="http://schemas.microsoft.com/office/drawing/2014/main" id="{A33A519B-AA1E-D546-8212-2BD2D92877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45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8" name="Horizontal Straight Connector 10">
                <a:extLst>
                  <a:ext uri="{FF2B5EF4-FFF2-40B4-BE49-F238E27FC236}">
                    <a16:creationId xmlns:a16="http://schemas.microsoft.com/office/drawing/2014/main" id="{B685B623-828F-554F-A9B4-E6619B5ECC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1285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9" name="Horizontal Straight Connector 11">
                <a:extLst>
                  <a:ext uri="{FF2B5EF4-FFF2-40B4-BE49-F238E27FC236}">
                    <a16:creationId xmlns:a16="http://schemas.microsoft.com/office/drawing/2014/main" id="{AC99F952-FEE2-4C48-A476-2957C18483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2574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0" name="Horizontal Straight Connector 12">
                <a:extLst>
                  <a:ext uri="{FF2B5EF4-FFF2-40B4-BE49-F238E27FC236}">
                    <a16:creationId xmlns:a16="http://schemas.microsoft.com/office/drawing/2014/main" id="{54A91BCD-A98C-BF40-B72F-7B609797B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3859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1" name="Horizontal Straight Connector 16">
                <a:extLst>
                  <a:ext uri="{FF2B5EF4-FFF2-40B4-BE49-F238E27FC236}">
                    <a16:creationId xmlns:a16="http://schemas.microsoft.com/office/drawing/2014/main" id="{62F8AC7E-E894-0C41-9CC8-3A23D20035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838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2" name="Horizontal Straight Connector 16">
                <a:extLst>
                  <a:ext uri="{FF2B5EF4-FFF2-40B4-BE49-F238E27FC236}">
                    <a16:creationId xmlns:a16="http://schemas.microsoft.com/office/drawing/2014/main" id="{8AAA49D7-897D-2140-BF37-E9BEC90C78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11434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3" name="Horizontal Straight Connector 15">
                <a:extLst>
                  <a:ext uri="{FF2B5EF4-FFF2-40B4-BE49-F238E27FC236}">
                    <a16:creationId xmlns:a16="http://schemas.microsoft.com/office/drawing/2014/main" id="{25ECE4B6-E66E-AE47-83E7-3B7D0CEBF7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7722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4" name="Horizontal Straight Connector 14">
                <a:extLst>
                  <a:ext uri="{FF2B5EF4-FFF2-40B4-BE49-F238E27FC236}">
                    <a16:creationId xmlns:a16="http://schemas.microsoft.com/office/drawing/2014/main" id="{76792988-1B8B-774A-A4E9-19F3D945F6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6436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5" name="Horizontal Straight Connector 13">
                <a:extLst>
                  <a:ext uri="{FF2B5EF4-FFF2-40B4-BE49-F238E27FC236}">
                    <a16:creationId xmlns:a16="http://schemas.microsoft.com/office/drawing/2014/main" id="{066DA73D-254B-884E-96A9-97A20D78AF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5148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276668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5" r:id="rId1"/>
    <p:sldLayoutId id="214748396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  <p:sldLayoutId id="2147483834" r:id="rId11"/>
    <p:sldLayoutId id="2147483835" r:id="rId12"/>
    <p:sldLayoutId id="2147483836" r:id="rId13"/>
    <p:sldLayoutId id="2147483838" r:id="rId14"/>
    <p:sldLayoutId id="2147483839" r:id="rId15"/>
    <p:sldLayoutId id="2147483840" r:id="rId16"/>
    <p:sldLayoutId id="2147483841" r:id="rId17"/>
    <p:sldLayoutId id="2147483842" r:id="rId18"/>
    <p:sldLayoutId id="2147483843" r:id="rId19"/>
    <p:sldLayoutId id="2147483959" r:id="rId20"/>
    <p:sldLayoutId id="2147483845" r:id="rId21"/>
    <p:sldLayoutId id="2147483846" r:id="rId22"/>
    <p:sldLayoutId id="2147483847" r:id="rId23"/>
    <p:sldLayoutId id="2147483848" r:id="rId24"/>
    <p:sldLayoutId id="2147483849" r:id="rId25"/>
    <p:sldLayoutId id="2147483850" r:id="rId26"/>
    <p:sldLayoutId id="2147483851" r:id="rId27"/>
    <p:sldLayoutId id="2147483852" r:id="rId28"/>
    <p:sldLayoutId id="2147483853" r:id="rId29"/>
    <p:sldLayoutId id="2147483854" r:id="rId30"/>
    <p:sldLayoutId id="2147483855" r:id="rId31"/>
    <p:sldLayoutId id="2147483856" r:id="rId32"/>
    <p:sldLayoutId id="2147483857" r:id="rId33"/>
    <p:sldLayoutId id="2147483963" r:id="rId34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800" b="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5pPr>
      <a:lvl6pPr marL="72513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6pPr>
      <a:lvl7pPr marL="145027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7pPr>
      <a:lvl8pPr marL="217541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8pPr>
      <a:lvl9pPr marL="2900552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rgbClr val="6D6E70"/>
        </a:buClr>
        <a:buSzPct val="90000"/>
        <a:buFont typeface="Wingdings" pitchFamily="2" charset="2"/>
        <a:buNone/>
        <a:defRPr sz="280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marL="342904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280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2pPr>
      <a:lvl3pPr marL="685810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bg1"/>
        </a:buClr>
        <a:buSzPct val="100000"/>
        <a:buFont typeface="Arial" panose="020B0604020202020204" pitchFamily="34" charset="0"/>
        <a:buChar char="•"/>
        <a:tabLst/>
        <a:defRPr sz="280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3pPr>
      <a:lvl4pPr marL="1257316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2800" baseline="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4pPr>
      <a:lvl5pPr marL="1606570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bg1"/>
        </a:buClr>
        <a:buFont typeface=".AppleSystemUIFont" charset="-120"/>
        <a:buChar char="»"/>
        <a:tabLst/>
        <a:defRPr sz="280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5pPr>
      <a:lvl6pPr marL="3167442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6pPr>
      <a:lvl7pPr marL="3892582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7pPr>
      <a:lvl8pPr marL="4617720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8pPr>
      <a:lvl9pPr marL="5342860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1pPr>
      <a:lvl2pPr marL="725136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2pPr>
      <a:lvl3pPr marL="1450278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3pPr>
      <a:lvl4pPr marL="2175414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4pPr>
      <a:lvl5pPr marL="2900552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5pPr>
      <a:lvl6pPr marL="3625692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6pPr>
      <a:lvl7pPr marL="4350828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7pPr>
      <a:lvl8pPr marL="5075966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8pPr>
      <a:lvl9pPr marL="5801104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" userDrawn="1">
          <p15:clr>
            <a:srgbClr val="F26B43"/>
          </p15:clr>
        </p15:guide>
        <p15:guide id="2" pos="288" userDrawn="1">
          <p15:clr>
            <a:srgbClr val="F26B43"/>
          </p15:clr>
        </p15:guide>
        <p15:guide id="3" pos="11232" userDrawn="1">
          <p15:clr>
            <a:srgbClr val="F26B43"/>
          </p15:clr>
        </p15:guide>
        <p15:guide id="4" orient="horz" pos="5676" userDrawn="1">
          <p15:clr>
            <a:srgbClr val="F26B43"/>
          </p15:clr>
        </p15:guide>
        <p15:guide id="5" orient="horz" pos="6198" userDrawn="1">
          <p15:clr>
            <a:srgbClr val="F26B43"/>
          </p15:clr>
        </p15:guide>
        <p15:guide id="6" pos="5760" userDrawn="1">
          <p15:clr>
            <a:srgbClr val="F26B43"/>
          </p15:clr>
        </p15:guide>
        <p15:guide id="7" pos="5472" userDrawn="1">
          <p15:clr>
            <a:srgbClr val="F26B43"/>
          </p15:clr>
        </p15:guide>
        <p15:guide id="8" pos="2880" userDrawn="1">
          <p15:clr>
            <a:srgbClr val="F26B43"/>
          </p15:clr>
        </p15:guide>
        <p15:guide id="9" pos="6048" userDrawn="1">
          <p15:clr>
            <a:srgbClr val="F26B43"/>
          </p15:clr>
        </p15:guide>
        <p15:guide id="10" pos="2592" userDrawn="1">
          <p15:clr>
            <a:srgbClr val="F26B43"/>
          </p15:clr>
        </p15:guide>
        <p15:guide id="11" pos="3168" userDrawn="1">
          <p15:clr>
            <a:srgbClr val="F26B43"/>
          </p15:clr>
        </p15:guide>
        <p15:guide id="12" pos="8640" userDrawn="1">
          <p15:clr>
            <a:srgbClr val="F26B43"/>
          </p15:clr>
        </p15:guide>
        <p15:guide id="13" pos="8352" userDrawn="1">
          <p15:clr>
            <a:srgbClr val="F26B43"/>
          </p15:clr>
        </p15:guide>
        <p15:guide id="14" pos="8928" userDrawn="1">
          <p15:clr>
            <a:srgbClr val="F26B43"/>
          </p15:clr>
        </p15:guide>
        <p15:guide id="15" orient="horz" pos="810" userDrawn="1">
          <p15:clr>
            <a:srgbClr val="F26B43"/>
          </p15:clr>
        </p15:guide>
        <p15:guide id="17" orient="horz" pos="1622" userDrawn="1">
          <p15:clr>
            <a:srgbClr val="F26B43"/>
          </p15:clr>
        </p15:guide>
        <p15:guide id="18" orient="horz" pos="3242" userDrawn="1">
          <p15:clr>
            <a:srgbClr val="F26B43"/>
          </p15:clr>
        </p15:guide>
        <p15:guide id="19" orient="horz" pos="2430" userDrawn="1">
          <p15:clr>
            <a:srgbClr val="F26B43"/>
          </p15:clr>
        </p15:guide>
        <p15:guide id="20" orient="horz" pos="4054" userDrawn="1">
          <p15:clr>
            <a:srgbClr val="F26B43"/>
          </p15:clr>
        </p15:guide>
        <p15:guide id="21" orient="horz" pos="486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9601200" y="457200"/>
            <a:ext cx="8229600" cy="8553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"/>
          <p:cNvSpPr>
            <a:spLocks noGrp="1"/>
          </p:cNvSpPr>
          <p:nvPr>
            <p:ph type="ftr" sz="quarter" idx="3"/>
          </p:nvPr>
        </p:nvSpPr>
        <p:spPr>
          <a:xfrm>
            <a:off x="457333" y="9584667"/>
            <a:ext cx="8229470" cy="3336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13719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 dirty="0"/>
              <a:t>IBM </a:t>
            </a:r>
            <a:r>
              <a:rPr lang="en-US" dirty="0" err="1"/>
              <a:t>iX</a:t>
            </a:r>
            <a:r>
              <a:rPr lang="en-US" dirty="0"/>
              <a:t> / © IBM Corporation</a:t>
            </a:r>
          </a:p>
        </p:txBody>
      </p:sp>
      <p:sp>
        <p:nvSpPr>
          <p:cNvPr id="8" name="Slide Number Placeholder"/>
          <p:cNvSpPr>
            <a:spLocks noGrp="1"/>
          </p:cNvSpPr>
          <p:nvPr>
            <p:ph type="sldNum" sz="quarter" idx="4"/>
          </p:nvPr>
        </p:nvSpPr>
        <p:spPr>
          <a:xfrm>
            <a:off x="14173202" y="9584667"/>
            <a:ext cx="3657464" cy="3336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200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3" name="Gruppieren 142">
            <a:extLst>
              <a:ext uri="{FF2B5EF4-FFF2-40B4-BE49-F238E27FC236}">
                <a16:creationId xmlns:a16="http://schemas.microsoft.com/office/drawing/2014/main" id="{C8B8049A-E608-E94B-93AC-AB1D220ABF6E}"/>
              </a:ext>
            </a:extLst>
          </p:cNvPr>
          <p:cNvGrpSpPr/>
          <p:nvPr userDrawn="1"/>
        </p:nvGrpSpPr>
        <p:grpSpPr>
          <a:xfrm>
            <a:off x="-216000" y="-216000"/>
            <a:ext cx="18720000" cy="10728000"/>
            <a:chOff x="-216000" y="-216000"/>
            <a:chExt cx="18720000" cy="10728000"/>
          </a:xfrm>
        </p:grpSpPr>
        <p:grpSp>
          <p:nvGrpSpPr>
            <p:cNvPr id="144" name="Gruppieren 143">
              <a:extLst>
                <a:ext uri="{FF2B5EF4-FFF2-40B4-BE49-F238E27FC236}">
                  <a16:creationId xmlns:a16="http://schemas.microsoft.com/office/drawing/2014/main" id="{3C6CF6D5-2143-6447-9054-421CEA612AE4}"/>
                </a:ext>
              </a:extLst>
            </p:cNvPr>
            <p:cNvGrpSpPr/>
            <p:nvPr/>
          </p:nvGrpSpPr>
          <p:grpSpPr>
            <a:xfrm>
              <a:off x="457200" y="-216000"/>
              <a:ext cx="17373600" cy="180000"/>
              <a:chOff x="457200" y="-216000"/>
              <a:chExt cx="17373600" cy="180000"/>
            </a:xfrm>
          </p:grpSpPr>
          <p:cxnSp>
            <p:nvCxnSpPr>
              <p:cNvPr id="179" name="Gerade Verbindung 178">
                <a:extLst>
                  <a:ext uri="{FF2B5EF4-FFF2-40B4-BE49-F238E27FC236}">
                    <a16:creationId xmlns:a16="http://schemas.microsoft.com/office/drawing/2014/main" id="{EFD8502F-5C06-434C-AB9E-0F009E0D60E3}"/>
                  </a:ext>
                </a:extLst>
              </p:cNvPr>
              <p:cNvCxnSpPr/>
              <p:nvPr/>
            </p:nvCxnSpPr>
            <p:spPr bwMode="auto">
              <a:xfrm>
                <a:off x="457229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0" name="Gerade Verbindung 179">
                <a:extLst>
                  <a:ext uri="{FF2B5EF4-FFF2-40B4-BE49-F238E27FC236}">
                    <a16:creationId xmlns:a16="http://schemas.microsoft.com/office/drawing/2014/main" id="{25415D30-1554-7D46-A0EE-F719346FEE23}"/>
                  </a:ext>
                </a:extLst>
              </p:cNvPr>
              <p:cNvCxnSpPr/>
              <p:nvPr/>
            </p:nvCxnSpPr>
            <p:spPr bwMode="auto">
              <a:xfrm>
                <a:off x="9143864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1" name="Gerade Verbindung 180">
                <a:extLst>
                  <a:ext uri="{FF2B5EF4-FFF2-40B4-BE49-F238E27FC236}">
                    <a16:creationId xmlns:a16="http://schemas.microsoft.com/office/drawing/2014/main" id="{A169A71F-A667-0548-850A-4608703A44FA}"/>
                  </a:ext>
                </a:extLst>
              </p:cNvPr>
              <p:cNvCxnSpPr/>
              <p:nvPr/>
            </p:nvCxnSpPr>
            <p:spPr bwMode="auto">
              <a:xfrm>
                <a:off x="1371623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2" name="Gerade Verbindung 181">
                <a:extLst>
                  <a:ext uri="{FF2B5EF4-FFF2-40B4-BE49-F238E27FC236}">
                    <a16:creationId xmlns:a16="http://schemas.microsoft.com/office/drawing/2014/main" id="{10CD7531-ACFF-2B46-9AA7-E0A3DEA9B209}"/>
                  </a:ext>
                </a:extLst>
              </p:cNvPr>
              <p:cNvCxnSpPr/>
              <p:nvPr/>
            </p:nvCxnSpPr>
            <p:spPr bwMode="auto">
              <a:xfrm>
                <a:off x="13258232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3" name="Gerade Verbindung 182">
                <a:extLst>
                  <a:ext uri="{FF2B5EF4-FFF2-40B4-BE49-F238E27FC236}">
                    <a16:creationId xmlns:a16="http://schemas.microsoft.com/office/drawing/2014/main" id="{29CCCD32-C255-BD4F-93A2-3E66A0B211CC}"/>
                  </a:ext>
                </a:extLst>
              </p:cNvPr>
              <p:cNvCxnSpPr/>
              <p:nvPr/>
            </p:nvCxnSpPr>
            <p:spPr bwMode="auto">
              <a:xfrm>
                <a:off x="1417349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4" name="Gerade Verbindung 183">
                <a:extLst>
                  <a:ext uri="{FF2B5EF4-FFF2-40B4-BE49-F238E27FC236}">
                    <a16:creationId xmlns:a16="http://schemas.microsoft.com/office/drawing/2014/main" id="{04F11143-4697-0048-BCA0-EBD047BBFD9D}"/>
                  </a:ext>
                </a:extLst>
              </p:cNvPr>
              <p:cNvCxnSpPr/>
              <p:nvPr/>
            </p:nvCxnSpPr>
            <p:spPr bwMode="auto">
              <a:xfrm>
                <a:off x="8686664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5" name="Gerade Verbindung 184">
                <a:extLst>
                  <a:ext uri="{FF2B5EF4-FFF2-40B4-BE49-F238E27FC236}">
                    <a16:creationId xmlns:a16="http://schemas.microsoft.com/office/drawing/2014/main" id="{D4C1CBF1-1BEE-C248-87C8-15DB6248E7B9}"/>
                  </a:ext>
                </a:extLst>
              </p:cNvPr>
              <p:cNvCxnSpPr/>
              <p:nvPr/>
            </p:nvCxnSpPr>
            <p:spPr bwMode="auto">
              <a:xfrm>
                <a:off x="9601928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6" name="Gerade Verbindung 185">
                <a:extLst>
                  <a:ext uri="{FF2B5EF4-FFF2-40B4-BE49-F238E27FC236}">
                    <a16:creationId xmlns:a16="http://schemas.microsoft.com/office/drawing/2014/main" id="{4E19612D-5504-E549-B2F9-FEEB88D24213}"/>
                  </a:ext>
                </a:extLst>
              </p:cNvPr>
              <p:cNvCxnSpPr/>
              <p:nvPr/>
            </p:nvCxnSpPr>
            <p:spPr bwMode="auto">
              <a:xfrm>
                <a:off x="4114232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7" name="Gerade Verbindung 186">
                <a:extLst>
                  <a:ext uri="{FF2B5EF4-FFF2-40B4-BE49-F238E27FC236}">
                    <a16:creationId xmlns:a16="http://schemas.microsoft.com/office/drawing/2014/main" id="{2651F952-C4C9-2A43-A5BD-4F38B40FDDD2}"/>
                  </a:ext>
                </a:extLst>
              </p:cNvPr>
              <p:cNvCxnSpPr/>
              <p:nvPr/>
            </p:nvCxnSpPr>
            <p:spPr bwMode="auto">
              <a:xfrm>
                <a:off x="502949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8" name="Gerade Verbindung 187">
                <a:extLst>
                  <a:ext uri="{FF2B5EF4-FFF2-40B4-BE49-F238E27FC236}">
                    <a16:creationId xmlns:a16="http://schemas.microsoft.com/office/drawing/2014/main" id="{A4FCBA5F-B658-1F4B-A734-D8467748C60F}"/>
                  </a:ext>
                </a:extLst>
              </p:cNvPr>
              <p:cNvCxnSpPr/>
              <p:nvPr/>
            </p:nvCxnSpPr>
            <p:spPr bwMode="auto">
              <a:xfrm>
                <a:off x="17830800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9" name="Gerade Verbindung 188">
                <a:extLst>
                  <a:ext uri="{FF2B5EF4-FFF2-40B4-BE49-F238E27FC236}">
                    <a16:creationId xmlns:a16="http://schemas.microsoft.com/office/drawing/2014/main" id="{BC022268-CE84-9541-A9A9-D967A13A73A3}"/>
                  </a:ext>
                </a:extLst>
              </p:cNvPr>
              <p:cNvCxnSpPr/>
              <p:nvPr/>
            </p:nvCxnSpPr>
            <p:spPr bwMode="auto">
              <a:xfrm>
                <a:off x="457200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5" name="Gruppieren 144">
              <a:extLst>
                <a:ext uri="{FF2B5EF4-FFF2-40B4-BE49-F238E27FC236}">
                  <a16:creationId xmlns:a16="http://schemas.microsoft.com/office/drawing/2014/main" id="{F3C9FEAF-3835-B144-B7A8-4A9E262398CB}"/>
                </a:ext>
              </a:extLst>
            </p:cNvPr>
            <p:cNvGrpSpPr/>
            <p:nvPr/>
          </p:nvGrpSpPr>
          <p:grpSpPr>
            <a:xfrm>
              <a:off x="457200" y="10332000"/>
              <a:ext cx="17373600" cy="180000"/>
              <a:chOff x="457200" y="10332000"/>
              <a:chExt cx="17373600" cy="180000"/>
            </a:xfrm>
          </p:grpSpPr>
          <p:cxnSp>
            <p:nvCxnSpPr>
              <p:cNvPr id="168" name="Gerade Verbindung 167">
                <a:extLst>
                  <a:ext uri="{FF2B5EF4-FFF2-40B4-BE49-F238E27FC236}">
                    <a16:creationId xmlns:a16="http://schemas.microsoft.com/office/drawing/2014/main" id="{71DC7346-805E-DA49-B2E1-52260842B904}"/>
                  </a:ext>
                </a:extLst>
              </p:cNvPr>
              <p:cNvCxnSpPr/>
              <p:nvPr/>
            </p:nvCxnSpPr>
            <p:spPr bwMode="auto">
              <a:xfrm>
                <a:off x="4114232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9" name="Gerade Verbindung 168">
                <a:extLst>
                  <a:ext uri="{FF2B5EF4-FFF2-40B4-BE49-F238E27FC236}">
                    <a16:creationId xmlns:a16="http://schemas.microsoft.com/office/drawing/2014/main" id="{163500B1-77AC-E148-99C5-4813D4592A84}"/>
                  </a:ext>
                </a:extLst>
              </p:cNvPr>
              <p:cNvCxnSpPr/>
              <p:nvPr/>
            </p:nvCxnSpPr>
            <p:spPr bwMode="auto">
              <a:xfrm>
                <a:off x="457229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0" name="Gerade Verbindung 169">
                <a:extLst>
                  <a:ext uri="{FF2B5EF4-FFF2-40B4-BE49-F238E27FC236}">
                    <a16:creationId xmlns:a16="http://schemas.microsoft.com/office/drawing/2014/main" id="{E446BC97-03FC-E242-9405-79A4CD2604EB}"/>
                  </a:ext>
                </a:extLst>
              </p:cNvPr>
              <p:cNvCxnSpPr/>
              <p:nvPr/>
            </p:nvCxnSpPr>
            <p:spPr bwMode="auto">
              <a:xfrm>
                <a:off x="17830800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1" name="Gerade Verbindung 170">
                <a:extLst>
                  <a:ext uri="{FF2B5EF4-FFF2-40B4-BE49-F238E27FC236}">
                    <a16:creationId xmlns:a16="http://schemas.microsoft.com/office/drawing/2014/main" id="{B01DB382-3D6A-5E4F-A41F-FB6F93F177B3}"/>
                  </a:ext>
                </a:extLst>
              </p:cNvPr>
              <p:cNvCxnSpPr/>
              <p:nvPr/>
            </p:nvCxnSpPr>
            <p:spPr bwMode="auto">
              <a:xfrm>
                <a:off x="1417349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2" name="Gerade Verbindung 171">
                <a:extLst>
                  <a:ext uri="{FF2B5EF4-FFF2-40B4-BE49-F238E27FC236}">
                    <a16:creationId xmlns:a16="http://schemas.microsoft.com/office/drawing/2014/main" id="{73053A4B-E325-9048-A617-895808B6D88E}"/>
                  </a:ext>
                </a:extLst>
              </p:cNvPr>
              <p:cNvCxnSpPr/>
              <p:nvPr/>
            </p:nvCxnSpPr>
            <p:spPr bwMode="auto">
              <a:xfrm>
                <a:off x="1371623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3" name="Gerade Verbindung 172">
                <a:extLst>
                  <a:ext uri="{FF2B5EF4-FFF2-40B4-BE49-F238E27FC236}">
                    <a16:creationId xmlns:a16="http://schemas.microsoft.com/office/drawing/2014/main" id="{4BEEC180-9533-5A4B-AC71-69C8E45D80DE}"/>
                  </a:ext>
                </a:extLst>
              </p:cNvPr>
              <p:cNvCxnSpPr/>
              <p:nvPr/>
            </p:nvCxnSpPr>
            <p:spPr bwMode="auto">
              <a:xfrm>
                <a:off x="13258232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4" name="Gerade Verbindung 173">
                <a:extLst>
                  <a:ext uri="{FF2B5EF4-FFF2-40B4-BE49-F238E27FC236}">
                    <a16:creationId xmlns:a16="http://schemas.microsoft.com/office/drawing/2014/main" id="{9720C15B-D678-424D-B5A3-45CEAB910784}"/>
                  </a:ext>
                </a:extLst>
              </p:cNvPr>
              <p:cNvCxnSpPr/>
              <p:nvPr/>
            </p:nvCxnSpPr>
            <p:spPr bwMode="auto">
              <a:xfrm>
                <a:off x="9601928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5" name="Gerade Verbindung 174">
                <a:extLst>
                  <a:ext uri="{FF2B5EF4-FFF2-40B4-BE49-F238E27FC236}">
                    <a16:creationId xmlns:a16="http://schemas.microsoft.com/office/drawing/2014/main" id="{CB9E0F6E-82E5-A844-8B2C-6EC8220A95FB}"/>
                  </a:ext>
                </a:extLst>
              </p:cNvPr>
              <p:cNvCxnSpPr/>
              <p:nvPr/>
            </p:nvCxnSpPr>
            <p:spPr bwMode="auto">
              <a:xfrm>
                <a:off x="9143864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6" name="Gerade Verbindung 175">
                <a:extLst>
                  <a:ext uri="{FF2B5EF4-FFF2-40B4-BE49-F238E27FC236}">
                    <a16:creationId xmlns:a16="http://schemas.microsoft.com/office/drawing/2014/main" id="{EA8751EF-B742-7A46-BA02-320FA0BBA349}"/>
                  </a:ext>
                </a:extLst>
              </p:cNvPr>
              <p:cNvCxnSpPr/>
              <p:nvPr/>
            </p:nvCxnSpPr>
            <p:spPr bwMode="auto">
              <a:xfrm>
                <a:off x="8686664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7" name="Gerade Verbindung 176">
                <a:extLst>
                  <a:ext uri="{FF2B5EF4-FFF2-40B4-BE49-F238E27FC236}">
                    <a16:creationId xmlns:a16="http://schemas.microsoft.com/office/drawing/2014/main" id="{AC8E80B5-1259-F042-8710-C92A6F92824E}"/>
                  </a:ext>
                </a:extLst>
              </p:cNvPr>
              <p:cNvCxnSpPr/>
              <p:nvPr/>
            </p:nvCxnSpPr>
            <p:spPr bwMode="auto">
              <a:xfrm>
                <a:off x="502949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8" name="Gerade Verbindung 177">
                <a:extLst>
                  <a:ext uri="{FF2B5EF4-FFF2-40B4-BE49-F238E27FC236}">
                    <a16:creationId xmlns:a16="http://schemas.microsoft.com/office/drawing/2014/main" id="{68CF6EA1-83B5-B246-8620-85D45E36E202}"/>
                  </a:ext>
                </a:extLst>
              </p:cNvPr>
              <p:cNvCxnSpPr/>
              <p:nvPr/>
            </p:nvCxnSpPr>
            <p:spPr bwMode="auto">
              <a:xfrm>
                <a:off x="457200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6" name="Gruppieren 145">
              <a:extLst>
                <a:ext uri="{FF2B5EF4-FFF2-40B4-BE49-F238E27FC236}">
                  <a16:creationId xmlns:a16="http://schemas.microsoft.com/office/drawing/2014/main" id="{5A042133-23D0-7644-ADF9-A6B6809AA7BC}"/>
                </a:ext>
              </a:extLst>
            </p:cNvPr>
            <p:cNvGrpSpPr/>
            <p:nvPr/>
          </p:nvGrpSpPr>
          <p:grpSpPr>
            <a:xfrm>
              <a:off x="-216000" y="457200"/>
              <a:ext cx="180000" cy="9381600"/>
              <a:chOff x="-216000" y="457200"/>
              <a:chExt cx="180000" cy="9381600"/>
            </a:xfrm>
          </p:grpSpPr>
          <p:cxnSp>
            <p:nvCxnSpPr>
              <p:cNvPr id="158" name="Horizontal Straight Connector 16">
                <a:extLst>
                  <a:ext uri="{FF2B5EF4-FFF2-40B4-BE49-F238E27FC236}">
                    <a16:creationId xmlns:a16="http://schemas.microsoft.com/office/drawing/2014/main" id="{C1A47C87-59B4-5F46-8B23-8A64BFF41C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0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9" name="Horizontal Straight Connector 10">
                <a:extLst>
                  <a:ext uri="{FF2B5EF4-FFF2-40B4-BE49-F238E27FC236}">
                    <a16:creationId xmlns:a16="http://schemas.microsoft.com/office/drawing/2014/main" id="{EB7594F9-4879-814D-BB09-7FBA7D208D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45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0" name="Horizontal Straight Connector 10">
                <a:extLst>
                  <a:ext uri="{FF2B5EF4-FFF2-40B4-BE49-F238E27FC236}">
                    <a16:creationId xmlns:a16="http://schemas.microsoft.com/office/drawing/2014/main" id="{3BCC709E-D0D3-5D4E-8CA0-FDAFBB560E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1285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1" name="Horizontal Straight Connector 11">
                <a:extLst>
                  <a:ext uri="{FF2B5EF4-FFF2-40B4-BE49-F238E27FC236}">
                    <a16:creationId xmlns:a16="http://schemas.microsoft.com/office/drawing/2014/main" id="{822D2E19-41EC-E244-AC99-32DE4A2FE3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2574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2" name="Horizontal Straight Connector 12">
                <a:extLst>
                  <a:ext uri="{FF2B5EF4-FFF2-40B4-BE49-F238E27FC236}">
                    <a16:creationId xmlns:a16="http://schemas.microsoft.com/office/drawing/2014/main" id="{AE866CF1-1E1D-C747-89C4-60EB9D6C3E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3859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3" name="Horizontal Straight Connector 16">
                <a:extLst>
                  <a:ext uri="{FF2B5EF4-FFF2-40B4-BE49-F238E27FC236}">
                    <a16:creationId xmlns:a16="http://schemas.microsoft.com/office/drawing/2014/main" id="{4E35CFF8-9755-104E-B42E-FF4BD07A3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838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4" name="Horizontal Straight Connector 16">
                <a:extLst>
                  <a:ext uri="{FF2B5EF4-FFF2-40B4-BE49-F238E27FC236}">
                    <a16:creationId xmlns:a16="http://schemas.microsoft.com/office/drawing/2014/main" id="{8214F468-F981-A148-B880-E43BDA8615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11434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5" name="Horizontal Straight Connector 15">
                <a:extLst>
                  <a:ext uri="{FF2B5EF4-FFF2-40B4-BE49-F238E27FC236}">
                    <a16:creationId xmlns:a16="http://schemas.microsoft.com/office/drawing/2014/main" id="{2DF11FF3-B0A8-8348-895D-3D905BEC36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7722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6" name="Horizontal Straight Connector 14">
                <a:extLst>
                  <a:ext uri="{FF2B5EF4-FFF2-40B4-BE49-F238E27FC236}">
                    <a16:creationId xmlns:a16="http://schemas.microsoft.com/office/drawing/2014/main" id="{16715DB6-41E2-3A46-8299-DAE52BF2B2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6436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7" name="Horizontal Straight Connector 13">
                <a:extLst>
                  <a:ext uri="{FF2B5EF4-FFF2-40B4-BE49-F238E27FC236}">
                    <a16:creationId xmlns:a16="http://schemas.microsoft.com/office/drawing/2014/main" id="{D1CC8D57-B2E6-124C-AF33-A5C15F7821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5148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7" name="Gruppieren 146">
              <a:extLst>
                <a:ext uri="{FF2B5EF4-FFF2-40B4-BE49-F238E27FC236}">
                  <a16:creationId xmlns:a16="http://schemas.microsoft.com/office/drawing/2014/main" id="{2FC6043A-9191-E844-9084-A670E53961A9}"/>
                </a:ext>
              </a:extLst>
            </p:cNvPr>
            <p:cNvGrpSpPr/>
            <p:nvPr/>
          </p:nvGrpSpPr>
          <p:grpSpPr>
            <a:xfrm>
              <a:off x="18324000" y="457200"/>
              <a:ext cx="180000" cy="9381600"/>
              <a:chOff x="-216000" y="457200"/>
              <a:chExt cx="180000" cy="9381600"/>
            </a:xfrm>
          </p:grpSpPr>
          <p:cxnSp>
            <p:nvCxnSpPr>
              <p:cNvPr id="148" name="Horizontal Straight Connector 16">
                <a:extLst>
                  <a:ext uri="{FF2B5EF4-FFF2-40B4-BE49-F238E27FC236}">
                    <a16:creationId xmlns:a16="http://schemas.microsoft.com/office/drawing/2014/main" id="{D3C16E6C-972B-D442-9711-4546075DCF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0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9" name="Horizontal Straight Connector 10">
                <a:extLst>
                  <a:ext uri="{FF2B5EF4-FFF2-40B4-BE49-F238E27FC236}">
                    <a16:creationId xmlns:a16="http://schemas.microsoft.com/office/drawing/2014/main" id="{4C5547D0-06E9-E64A-86A2-DBC0B0ABC8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45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0" name="Horizontal Straight Connector 10">
                <a:extLst>
                  <a:ext uri="{FF2B5EF4-FFF2-40B4-BE49-F238E27FC236}">
                    <a16:creationId xmlns:a16="http://schemas.microsoft.com/office/drawing/2014/main" id="{CB23057D-BC48-D944-83D8-FCFDD5FC57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1285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1" name="Horizontal Straight Connector 11">
                <a:extLst>
                  <a:ext uri="{FF2B5EF4-FFF2-40B4-BE49-F238E27FC236}">
                    <a16:creationId xmlns:a16="http://schemas.microsoft.com/office/drawing/2014/main" id="{EFCCC9D9-3F96-CE45-9E13-71BF2E9EF8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2574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2" name="Horizontal Straight Connector 12">
                <a:extLst>
                  <a:ext uri="{FF2B5EF4-FFF2-40B4-BE49-F238E27FC236}">
                    <a16:creationId xmlns:a16="http://schemas.microsoft.com/office/drawing/2014/main" id="{3231C9A4-B97D-F741-BE84-CF2158C842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3859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3" name="Horizontal Straight Connector 16">
                <a:extLst>
                  <a:ext uri="{FF2B5EF4-FFF2-40B4-BE49-F238E27FC236}">
                    <a16:creationId xmlns:a16="http://schemas.microsoft.com/office/drawing/2014/main" id="{51887282-22CA-4E41-8EAD-C81B8AE146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838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4" name="Horizontal Straight Connector 16">
                <a:extLst>
                  <a:ext uri="{FF2B5EF4-FFF2-40B4-BE49-F238E27FC236}">
                    <a16:creationId xmlns:a16="http://schemas.microsoft.com/office/drawing/2014/main" id="{EA1DADFB-197A-514B-B39E-172C3D9C39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11434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5" name="Horizontal Straight Connector 15">
                <a:extLst>
                  <a:ext uri="{FF2B5EF4-FFF2-40B4-BE49-F238E27FC236}">
                    <a16:creationId xmlns:a16="http://schemas.microsoft.com/office/drawing/2014/main" id="{7D6FB0D4-67E1-1B49-883B-8482AAF104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7722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6" name="Horizontal Straight Connector 14">
                <a:extLst>
                  <a:ext uri="{FF2B5EF4-FFF2-40B4-BE49-F238E27FC236}">
                    <a16:creationId xmlns:a16="http://schemas.microsoft.com/office/drawing/2014/main" id="{13279F86-06FF-1344-8584-236692C711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6436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7" name="Horizontal Straight Connector 13">
                <a:extLst>
                  <a:ext uri="{FF2B5EF4-FFF2-40B4-BE49-F238E27FC236}">
                    <a16:creationId xmlns:a16="http://schemas.microsoft.com/office/drawing/2014/main" id="{69085AA8-F44E-9749-942D-7D9482ECC7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5148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4099788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9" r:id="rId1"/>
    <p:sldLayoutId id="2147483966" r:id="rId2"/>
    <p:sldLayoutId id="2147483860" r:id="rId3"/>
    <p:sldLayoutId id="2147483861" r:id="rId4"/>
    <p:sldLayoutId id="2147483862" r:id="rId5"/>
    <p:sldLayoutId id="2147483863" r:id="rId6"/>
    <p:sldLayoutId id="2147483864" r:id="rId7"/>
    <p:sldLayoutId id="2147483865" r:id="rId8"/>
    <p:sldLayoutId id="2147483866" r:id="rId9"/>
    <p:sldLayoutId id="2147483867" r:id="rId10"/>
    <p:sldLayoutId id="2147483868" r:id="rId11"/>
    <p:sldLayoutId id="2147483869" r:id="rId12"/>
    <p:sldLayoutId id="2147483870" r:id="rId13"/>
    <p:sldLayoutId id="2147483871" r:id="rId14"/>
    <p:sldLayoutId id="2147483872" r:id="rId15"/>
    <p:sldLayoutId id="2147483873" r:id="rId16"/>
    <p:sldLayoutId id="2147483874" r:id="rId17"/>
    <p:sldLayoutId id="2147483875" r:id="rId18"/>
    <p:sldLayoutId id="2147483876" r:id="rId19"/>
    <p:sldLayoutId id="2147483958" r:id="rId20"/>
    <p:sldLayoutId id="2147483878" r:id="rId21"/>
    <p:sldLayoutId id="2147483879" r:id="rId22"/>
    <p:sldLayoutId id="2147483880" r:id="rId23"/>
    <p:sldLayoutId id="2147483881" r:id="rId24"/>
    <p:sldLayoutId id="2147483882" r:id="rId25"/>
    <p:sldLayoutId id="2147483883" r:id="rId26"/>
    <p:sldLayoutId id="2147483884" r:id="rId27"/>
    <p:sldLayoutId id="2147483885" r:id="rId28"/>
    <p:sldLayoutId id="2147483886" r:id="rId29"/>
    <p:sldLayoutId id="2147483887" r:id="rId30"/>
    <p:sldLayoutId id="2147483888" r:id="rId31"/>
    <p:sldLayoutId id="2147483889" r:id="rId32"/>
    <p:sldLayoutId id="2147483890" r:id="rId33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800" b="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5pPr>
      <a:lvl6pPr marL="72513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6pPr>
      <a:lvl7pPr marL="145027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7pPr>
      <a:lvl8pPr marL="217541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8pPr>
      <a:lvl9pPr marL="2900552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rgbClr val="6D6E70"/>
        </a:buClr>
        <a:buSzPct val="90000"/>
        <a:buFont typeface="Wingdings" pitchFamily="2" charset="2"/>
        <a:buNone/>
        <a:defRPr sz="280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marL="342904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280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2pPr>
      <a:lvl3pPr marL="685810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bg1"/>
        </a:buClr>
        <a:buSzPct val="100000"/>
        <a:buFont typeface="Arial" panose="020B0604020202020204" pitchFamily="34" charset="0"/>
        <a:buChar char="•"/>
        <a:tabLst/>
        <a:defRPr sz="280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3pPr>
      <a:lvl4pPr marL="1257316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2800" baseline="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4pPr>
      <a:lvl5pPr marL="1606570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bg1"/>
        </a:buClr>
        <a:buFont typeface=".AppleSystemUIFont" charset="-120"/>
        <a:buChar char="»"/>
        <a:tabLst/>
        <a:defRPr sz="280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5pPr>
      <a:lvl6pPr marL="3167442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6pPr>
      <a:lvl7pPr marL="3892582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7pPr>
      <a:lvl8pPr marL="4617720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8pPr>
      <a:lvl9pPr marL="5342860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1pPr>
      <a:lvl2pPr marL="725136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2pPr>
      <a:lvl3pPr marL="1450278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3pPr>
      <a:lvl4pPr marL="2175414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4pPr>
      <a:lvl5pPr marL="2900552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5pPr>
      <a:lvl6pPr marL="3625692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6pPr>
      <a:lvl7pPr marL="4350828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7pPr>
      <a:lvl8pPr marL="5075966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8pPr>
      <a:lvl9pPr marL="5801104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" userDrawn="1">
          <p15:clr>
            <a:srgbClr val="F26B43"/>
          </p15:clr>
        </p15:guide>
        <p15:guide id="2" pos="288" userDrawn="1">
          <p15:clr>
            <a:srgbClr val="F26B43"/>
          </p15:clr>
        </p15:guide>
        <p15:guide id="3" pos="11232" userDrawn="1">
          <p15:clr>
            <a:srgbClr val="F26B43"/>
          </p15:clr>
        </p15:guide>
        <p15:guide id="4" orient="horz" pos="5676" userDrawn="1">
          <p15:clr>
            <a:srgbClr val="F26B43"/>
          </p15:clr>
        </p15:guide>
        <p15:guide id="5" orient="horz" pos="6198" userDrawn="1">
          <p15:clr>
            <a:srgbClr val="F26B43"/>
          </p15:clr>
        </p15:guide>
        <p15:guide id="6" pos="5760" userDrawn="1">
          <p15:clr>
            <a:srgbClr val="F26B43"/>
          </p15:clr>
        </p15:guide>
        <p15:guide id="7" pos="5472" userDrawn="1">
          <p15:clr>
            <a:srgbClr val="F26B43"/>
          </p15:clr>
        </p15:guide>
        <p15:guide id="8" pos="2880" userDrawn="1">
          <p15:clr>
            <a:srgbClr val="F26B43"/>
          </p15:clr>
        </p15:guide>
        <p15:guide id="9" pos="6048" userDrawn="1">
          <p15:clr>
            <a:srgbClr val="F26B43"/>
          </p15:clr>
        </p15:guide>
        <p15:guide id="10" pos="2592" userDrawn="1">
          <p15:clr>
            <a:srgbClr val="F26B43"/>
          </p15:clr>
        </p15:guide>
        <p15:guide id="11" pos="3168" userDrawn="1">
          <p15:clr>
            <a:srgbClr val="F26B43"/>
          </p15:clr>
        </p15:guide>
        <p15:guide id="12" pos="8640" userDrawn="1">
          <p15:clr>
            <a:srgbClr val="F26B43"/>
          </p15:clr>
        </p15:guide>
        <p15:guide id="13" pos="8352" userDrawn="1">
          <p15:clr>
            <a:srgbClr val="F26B43"/>
          </p15:clr>
        </p15:guide>
        <p15:guide id="14" pos="8928" userDrawn="1">
          <p15:clr>
            <a:srgbClr val="F26B43"/>
          </p15:clr>
        </p15:guide>
        <p15:guide id="15" orient="horz" pos="810" userDrawn="1">
          <p15:clr>
            <a:srgbClr val="F26B43"/>
          </p15:clr>
        </p15:guide>
        <p15:guide id="17" orient="horz" pos="1622" userDrawn="1">
          <p15:clr>
            <a:srgbClr val="F26B43"/>
          </p15:clr>
        </p15:guide>
        <p15:guide id="18" orient="horz" pos="3242" userDrawn="1">
          <p15:clr>
            <a:srgbClr val="F26B43"/>
          </p15:clr>
        </p15:guide>
        <p15:guide id="19" orient="horz" pos="2430" userDrawn="1">
          <p15:clr>
            <a:srgbClr val="F26B43"/>
          </p15:clr>
        </p15:guide>
        <p15:guide id="20" orient="horz" pos="4054" userDrawn="1">
          <p15:clr>
            <a:srgbClr val="F26B43"/>
          </p15:clr>
        </p15:guide>
        <p15:guide id="21" orient="horz" pos="4864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85536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9601200" y="457200"/>
            <a:ext cx="8229600" cy="8553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"/>
          <p:cNvSpPr>
            <a:spLocks noGrp="1"/>
          </p:cNvSpPr>
          <p:nvPr>
            <p:ph type="ftr" sz="quarter" idx="3"/>
          </p:nvPr>
        </p:nvSpPr>
        <p:spPr>
          <a:xfrm>
            <a:off x="457333" y="9584667"/>
            <a:ext cx="8229470" cy="3336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13719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8" name="Slide Number Placeholder"/>
          <p:cNvSpPr>
            <a:spLocks noGrp="1"/>
          </p:cNvSpPr>
          <p:nvPr>
            <p:ph type="sldNum" sz="quarter" idx="4"/>
          </p:nvPr>
        </p:nvSpPr>
        <p:spPr>
          <a:xfrm>
            <a:off x="14173202" y="9584667"/>
            <a:ext cx="3657464" cy="3336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20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3" name="Gruppieren 142">
            <a:extLst>
              <a:ext uri="{FF2B5EF4-FFF2-40B4-BE49-F238E27FC236}">
                <a16:creationId xmlns:a16="http://schemas.microsoft.com/office/drawing/2014/main" id="{C89321BC-E9DC-C34F-BF8F-1E8BFF116328}"/>
              </a:ext>
            </a:extLst>
          </p:cNvPr>
          <p:cNvGrpSpPr/>
          <p:nvPr userDrawn="1"/>
        </p:nvGrpSpPr>
        <p:grpSpPr>
          <a:xfrm>
            <a:off x="-216000" y="-216000"/>
            <a:ext cx="18720000" cy="10728000"/>
            <a:chOff x="-216000" y="-216000"/>
            <a:chExt cx="18720000" cy="10728000"/>
          </a:xfrm>
        </p:grpSpPr>
        <p:grpSp>
          <p:nvGrpSpPr>
            <p:cNvPr id="144" name="Gruppieren 143">
              <a:extLst>
                <a:ext uri="{FF2B5EF4-FFF2-40B4-BE49-F238E27FC236}">
                  <a16:creationId xmlns:a16="http://schemas.microsoft.com/office/drawing/2014/main" id="{D0121504-6A32-A049-B7A0-C7490D97BD3B}"/>
                </a:ext>
              </a:extLst>
            </p:cNvPr>
            <p:cNvGrpSpPr/>
            <p:nvPr/>
          </p:nvGrpSpPr>
          <p:grpSpPr>
            <a:xfrm>
              <a:off x="457200" y="-216000"/>
              <a:ext cx="17373600" cy="180000"/>
              <a:chOff x="457200" y="-216000"/>
              <a:chExt cx="17373600" cy="180000"/>
            </a:xfrm>
          </p:grpSpPr>
          <p:cxnSp>
            <p:nvCxnSpPr>
              <p:cNvPr id="179" name="Gerade Verbindung 178">
                <a:extLst>
                  <a:ext uri="{FF2B5EF4-FFF2-40B4-BE49-F238E27FC236}">
                    <a16:creationId xmlns:a16="http://schemas.microsoft.com/office/drawing/2014/main" id="{3A3017CD-78E1-234E-9AC3-6A4F8F77E1C9}"/>
                  </a:ext>
                </a:extLst>
              </p:cNvPr>
              <p:cNvCxnSpPr/>
              <p:nvPr/>
            </p:nvCxnSpPr>
            <p:spPr bwMode="auto">
              <a:xfrm>
                <a:off x="457229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0" name="Gerade Verbindung 179">
                <a:extLst>
                  <a:ext uri="{FF2B5EF4-FFF2-40B4-BE49-F238E27FC236}">
                    <a16:creationId xmlns:a16="http://schemas.microsoft.com/office/drawing/2014/main" id="{37EF54C6-FD3D-9C48-8BCE-77EA1F01D517}"/>
                  </a:ext>
                </a:extLst>
              </p:cNvPr>
              <p:cNvCxnSpPr/>
              <p:nvPr/>
            </p:nvCxnSpPr>
            <p:spPr bwMode="auto">
              <a:xfrm>
                <a:off x="9143864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1" name="Gerade Verbindung 180">
                <a:extLst>
                  <a:ext uri="{FF2B5EF4-FFF2-40B4-BE49-F238E27FC236}">
                    <a16:creationId xmlns:a16="http://schemas.microsoft.com/office/drawing/2014/main" id="{12A08FBE-F0A6-8945-94E0-607597F14FD4}"/>
                  </a:ext>
                </a:extLst>
              </p:cNvPr>
              <p:cNvCxnSpPr/>
              <p:nvPr/>
            </p:nvCxnSpPr>
            <p:spPr bwMode="auto">
              <a:xfrm>
                <a:off x="1371623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2" name="Gerade Verbindung 181">
                <a:extLst>
                  <a:ext uri="{FF2B5EF4-FFF2-40B4-BE49-F238E27FC236}">
                    <a16:creationId xmlns:a16="http://schemas.microsoft.com/office/drawing/2014/main" id="{B0AA6DC3-BDFC-4647-B5CD-082DF594E431}"/>
                  </a:ext>
                </a:extLst>
              </p:cNvPr>
              <p:cNvCxnSpPr/>
              <p:nvPr/>
            </p:nvCxnSpPr>
            <p:spPr bwMode="auto">
              <a:xfrm>
                <a:off x="13258232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3" name="Gerade Verbindung 182">
                <a:extLst>
                  <a:ext uri="{FF2B5EF4-FFF2-40B4-BE49-F238E27FC236}">
                    <a16:creationId xmlns:a16="http://schemas.microsoft.com/office/drawing/2014/main" id="{CD0E393E-E0EC-F445-832A-14980A60B555}"/>
                  </a:ext>
                </a:extLst>
              </p:cNvPr>
              <p:cNvCxnSpPr/>
              <p:nvPr/>
            </p:nvCxnSpPr>
            <p:spPr bwMode="auto">
              <a:xfrm>
                <a:off x="1417349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4" name="Gerade Verbindung 183">
                <a:extLst>
                  <a:ext uri="{FF2B5EF4-FFF2-40B4-BE49-F238E27FC236}">
                    <a16:creationId xmlns:a16="http://schemas.microsoft.com/office/drawing/2014/main" id="{0920113C-AB8C-494F-A2AD-B1F164EB2A15}"/>
                  </a:ext>
                </a:extLst>
              </p:cNvPr>
              <p:cNvCxnSpPr/>
              <p:nvPr/>
            </p:nvCxnSpPr>
            <p:spPr bwMode="auto">
              <a:xfrm>
                <a:off x="8686664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5" name="Gerade Verbindung 184">
                <a:extLst>
                  <a:ext uri="{FF2B5EF4-FFF2-40B4-BE49-F238E27FC236}">
                    <a16:creationId xmlns:a16="http://schemas.microsoft.com/office/drawing/2014/main" id="{F3E9502F-F673-CF45-8AD4-6C720D74A3B9}"/>
                  </a:ext>
                </a:extLst>
              </p:cNvPr>
              <p:cNvCxnSpPr/>
              <p:nvPr/>
            </p:nvCxnSpPr>
            <p:spPr bwMode="auto">
              <a:xfrm>
                <a:off x="9601928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6" name="Gerade Verbindung 185">
                <a:extLst>
                  <a:ext uri="{FF2B5EF4-FFF2-40B4-BE49-F238E27FC236}">
                    <a16:creationId xmlns:a16="http://schemas.microsoft.com/office/drawing/2014/main" id="{E5DA5203-6DFE-284E-A0A5-C21A2AD960E6}"/>
                  </a:ext>
                </a:extLst>
              </p:cNvPr>
              <p:cNvCxnSpPr/>
              <p:nvPr/>
            </p:nvCxnSpPr>
            <p:spPr bwMode="auto">
              <a:xfrm>
                <a:off x="4114232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7" name="Gerade Verbindung 186">
                <a:extLst>
                  <a:ext uri="{FF2B5EF4-FFF2-40B4-BE49-F238E27FC236}">
                    <a16:creationId xmlns:a16="http://schemas.microsoft.com/office/drawing/2014/main" id="{6479BD40-0D1F-334D-957C-19B463969527}"/>
                  </a:ext>
                </a:extLst>
              </p:cNvPr>
              <p:cNvCxnSpPr/>
              <p:nvPr/>
            </p:nvCxnSpPr>
            <p:spPr bwMode="auto">
              <a:xfrm>
                <a:off x="5029496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8" name="Gerade Verbindung 187">
                <a:extLst>
                  <a:ext uri="{FF2B5EF4-FFF2-40B4-BE49-F238E27FC236}">
                    <a16:creationId xmlns:a16="http://schemas.microsoft.com/office/drawing/2014/main" id="{2E7509A6-5555-AA44-9A69-D3A2A5F61F26}"/>
                  </a:ext>
                </a:extLst>
              </p:cNvPr>
              <p:cNvCxnSpPr/>
              <p:nvPr/>
            </p:nvCxnSpPr>
            <p:spPr bwMode="auto">
              <a:xfrm>
                <a:off x="17830800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9" name="Gerade Verbindung 188">
                <a:extLst>
                  <a:ext uri="{FF2B5EF4-FFF2-40B4-BE49-F238E27FC236}">
                    <a16:creationId xmlns:a16="http://schemas.microsoft.com/office/drawing/2014/main" id="{F618F4A4-4BCF-9949-81FF-19CD9F899520}"/>
                  </a:ext>
                </a:extLst>
              </p:cNvPr>
              <p:cNvCxnSpPr/>
              <p:nvPr/>
            </p:nvCxnSpPr>
            <p:spPr bwMode="auto">
              <a:xfrm>
                <a:off x="457200" y="-216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5" name="Gruppieren 144">
              <a:extLst>
                <a:ext uri="{FF2B5EF4-FFF2-40B4-BE49-F238E27FC236}">
                  <a16:creationId xmlns:a16="http://schemas.microsoft.com/office/drawing/2014/main" id="{D057CDBE-9D39-A24B-9164-0DE1A9C384F8}"/>
                </a:ext>
              </a:extLst>
            </p:cNvPr>
            <p:cNvGrpSpPr/>
            <p:nvPr/>
          </p:nvGrpSpPr>
          <p:grpSpPr>
            <a:xfrm>
              <a:off x="457200" y="10332000"/>
              <a:ext cx="17373600" cy="180000"/>
              <a:chOff x="457200" y="10332000"/>
              <a:chExt cx="17373600" cy="180000"/>
            </a:xfrm>
          </p:grpSpPr>
          <p:cxnSp>
            <p:nvCxnSpPr>
              <p:cNvPr id="168" name="Gerade Verbindung 167">
                <a:extLst>
                  <a:ext uri="{FF2B5EF4-FFF2-40B4-BE49-F238E27FC236}">
                    <a16:creationId xmlns:a16="http://schemas.microsoft.com/office/drawing/2014/main" id="{5C07EB55-D13F-B342-81FA-31E0619C548F}"/>
                  </a:ext>
                </a:extLst>
              </p:cNvPr>
              <p:cNvCxnSpPr/>
              <p:nvPr/>
            </p:nvCxnSpPr>
            <p:spPr bwMode="auto">
              <a:xfrm>
                <a:off x="4114232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9" name="Gerade Verbindung 168">
                <a:extLst>
                  <a:ext uri="{FF2B5EF4-FFF2-40B4-BE49-F238E27FC236}">
                    <a16:creationId xmlns:a16="http://schemas.microsoft.com/office/drawing/2014/main" id="{1B6E0DCE-C34A-3044-BDBC-F662877585B9}"/>
                  </a:ext>
                </a:extLst>
              </p:cNvPr>
              <p:cNvCxnSpPr/>
              <p:nvPr/>
            </p:nvCxnSpPr>
            <p:spPr bwMode="auto">
              <a:xfrm>
                <a:off x="457229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0" name="Gerade Verbindung 169">
                <a:extLst>
                  <a:ext uri="{FF2B5EF4-FFF2-40B4-BE49-F238E27FC236}">
                    <a16:creationId xmlns:a16="http://schemas.microsoft.com/office/drawing/2014/main" id="{23333A40-4478-F84C-BCF6-168781472096}"/>
                  </a:ext>
                </a:extLst>
              </p:cNvPr>
              <p:cNvCxnSpPr/>
              <p:nvPr/>
            </p:nvCxnSpPr>
            <p:spPr bwMode="auto">
              <a:xfrm>
                <a:off x="17830800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1" name="Gerade Verbindung 170">
                <a:extLst>
                  <a:ext uri="{FF2B5EF4-FFF2-40B4-BE49-F238E27FC236}">
                    <a16:creationId xmlns:a16="http://schemas.microsoft.com/office/drawing/2014/main" id="{3379B017-54E2-194C-B47E-C794A37559E7}"/>
                  </a:ext>
                </a:extLst>
              </p:cNvPr>
              <p:cNvCxnSpPr/>
              <p:nvPr/>
            </p:nvCxnSpPr>
            <p:spPr bwMode="auto">
              <a:xfrm>
                <a:off x="1417349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2" name="Gerade Verbindung 171">
                <a:extLst>
                  <a:ext uri="{FF2B5EF4-FFF2-40B4-BE49-F238E27FC236}">
                    <a16:creationId xmlns:a16="http://schemas.microsoft.com/office/drawing/2014/main" id="{10675F51-A5D8-844A-9D34-66E00220FA64}"/>
                  </a:ext>
                </a:extLst>
              </p:cNvPr>
              <p:cNvCxnSpPr/>
              <p:nvPr/>
            </p:nvCxnSpPr>
            <p:spPr bwMode="auto">
              <a:xfrm>
                <a:off x="1371623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3" name="Gerade Verbindung 172">
                <a:extLst>
                  <a:ext uri="{FF2B5EF4-FFF2-40B4-BE49-F238E27FC236}">
                    <a16:creationId xmlns:a16="http://schemas.microsoft.com/office/drawing/2014/main" id="{0C421212-92FA-7644-B0BF-96347905A509}"/>
                  </a:ext>
                </a:extLst>
              </p:cNvPr>
              <p:cNvCxnSpPr/>
              <p:nvPr/>
            </p:nvCxnSpPr>
            <p:spPr bwMode="auto">
              <a:xfrm>
                <a:off x="13258232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4" name="Gerade Verbindung 173">
                <a:extLst>
                  <a:ext uri="{FF2B5EF4-FFF2-40B4-BE49-F238E27FC236}">
                    <a16:creationId xmlns:a16="http://schemas.microsoft.com/office/drawing/2014/main" id="{F4810A0F-9755-194C-ACEF-795FD5146C48}"/>
                  </a:ext>
                </a:extLst>
              </p:cNvPr>
              <p:cNvCxnSpPr/>
              <p:nvPr/>
            </p:nvCxnSpPr>
            <p:spPr bwMode="auto">
              <a:xfrm>
                <a:off x="9601928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5" name="Gerade Verbindung 174">
                <a:extLst>
                  <a:ext uri="{FF2B5EF4-FFF2-40B4-BE49-F238E27FC236}">
                    <a16:creationId xmlns:a16="http://schemas.microsoft.com/office/drawing/2014/main" id="{46E891B3-70D9-5F42-81FF-CAA62E77EB8E}"/>
                  </a:ext>
                </a:extLst>
              </p:cNvPr>
              <p:cNvCxnSpPr/>
              <p:nvPr/>
            </p:nvCxnSpPr>
            <p:spPr bwMode="auto">
              <a:xfrm>
                <a:off x="9143864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6" name="Gerade Verbindung 175">
                <a:extLst>
                  <a:ext uri="{FF2B5EF4-FFF2-40B4-BE49-F238E27FC236}">
                    <a16:creationId xmlns:a16="http://schemas.microsoft.com/office/drawing/2014/main" id="{468371D4-D7A7-6E4B-9F26-DEEBF0DEF4E9}"/>
                  </a:ext>
                </a:extLst>
              </p:cNvPr>
              <p:cNvCxnSpPr/>
              <p:nvPr/>
            </p:nvCxnSpPr>
            <p:spPr bwMode="auto">
              <a:xfrm>
                <a:off x="8686664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7" name="Gerade Verbindung 176">
                <a:extLst>
                  <a:ext uri="{FF2B5EF4-FFF2-40B4-BE49-F238E27FC236}">
                    <a16:creationId xmlns:a16="http://schemas.microsoft.com/office/drawing/2014/main" id="{D67C5B8F-3F9B-DF46-B877-E4C4EC8E496E}"/>
                  </a:ext>
                </a:extLst>
              </p:cNvPr>
              <p:cNvCxnSpPr/>
              <p:nvPr/>
            </p:nvCxnSpPr>
            <p:spPr bwMode="auto">
              <a:xfrm>
                <a:off x="5029496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8" name="Gerade Verbindung 177">
                <a:extLst>
                  <a:ext uri="{FF2B5EF4-FFF2-40B4-BE49-F238E27FC236}">
                    <a16:creationId xmlns:a16="http://schemas.microsoft.com/office/drawing/2014/main" id="{70D3E3D5-1E41-C944-B8E3-5598A4449E42}"/>
                  </a:ext>
                </a:extLst>
              </p:cNvPr>
              <p:cNvCxnSpPr/>
              <p:nvPr/>
            </p:nvCxnSpPr>
            <p:spPr bwMode="auto">
              <a:xfrm>
                <a:off x="457200" y="10332000"/>
                <a:ext cx="0" cy="18000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6" name="Gruppieren 145">
              <a:extLst>
                <a:ext uri="{FF2B5EF4-FFF2-40B4-BE49-F238E27FC236}">
                  <a16:creationId xmlns:a16="http://schemas.microsoft.com/office/drawing/2014/main" id="{43DB818D-26AB-184C-B149-BCE0E41EF004}"/>
                </a:ext>
              </a:extLst>
            </p:cNvPr>
            <p:cNvGrpSpPr/>
            <p:nvPr/>
          </p:nvGrpSpPr>
          <p:grpSpPr>
            <a:xfrm>
              <a:off x="-216000" y="457200"/>
              <a:ext cx="180000" cy="9381600"/>
              <a:chOff x="-216000" y="457200"/>
              <a:chExt cx="180000" cy="9381600"/>
            </a:xfrm>
          </p:grpSpPr>
          <p:cxnSp>
            <p:nvCxnSpPr>
              <p:cNvPr id="158" name="Horizontal Straight Connector 16">
                <a:extLst>
                  <a:ext uri="{FF2B5EF4-FFF2-40B4-BE49-F238E27FC236}">
                    <a16:creationId xmlns:a16="http://schemas.microsoft.com/office/drawing/2014/main" id="{A41A793E-D36C-764A-BBD0-DF398B37EF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0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9" name="Horizontal Straight Connector 10">
                <a:extLst>
                  <a:ext uri="{FF2B5EF4-FFF2-40B4-BE49-F238E27FC236}">
                    <a16:creationId xmlns:a16="http://schemas.microsoft.com/office/drawing/2014/main" id="{C20071E6-48A6-9841-AB9B-E21CE9271A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45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0" name="Horizontal Straight Connector 10">
                <a:extLst>
                  <a:ext uri="{FF2B5EF4-FFF2-40B4-BE49-F238E27FC236}">
                    <a16:creationId xmlns:a16="http://schemas.microsoft.com/office/drawing/2014/main" id="{4DE2B850-DA24-FD46-8459-02319F75FB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1285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1" name="Horizontal Straight Connector 11">
                <a:extLst>
                  <a:ext uri="{FF2B5EF4-FFF2-40B4-BE49-F238E27FC236}">
                    <a16:creationId xmlns:a16="http://schemas.microsoft.com/office/drawing/2014/main" id="{D7AA2E0D-69E3-B64C-A6F0-CCEF35411F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2574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2" name="Horizontal Straight Connector 12">
                <a:extLst>
                  <a:ext uri="{FF2B5EF4-FFF2-40B4-BE49-F238E27FC236}">
                    <a16:creationId xmlns:a16="http://schemas.microsoft.com/office/drawing/2014/main" id="{FB4A337C-8D19-6D47-BCDA-164C3B4A67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3859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3" name="Horizontal Straight Connector 16">
                <a:extLst>
                  <a:ext uri="{FF2B5EF4-FFF2-40B4-BE49-F238E27FC236}">
                    <a16:creationId xmlns:a16="http://schemas.microsoft.com/office/drawing/2014/main" id="{8B6BD3B0-B69E-464C-9DC4-DBFFE97055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838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4" name="Horizontal Straight Connector 16">
                <a:extLst>
                  <a:ext uri="{FF2B5EF4-FFF2-40B4-BE49-F238E27FC236}">
                    <a16:creationId xmlns:a16="http://schemas.microsoft.com/office/drawing/2014/main" id="{909E4CE2-974B-9546-8AF4-39A464E271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11434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5" name="Horizontal Straight Connector 15">
                <a:extLst>
                  <a:ext uri="{FF2B5EF4-FFF2-40B4-BE49-F238E27FC236}">
                    <a16:creationId xmlns:a16="http://schemas.microsoft.com/office/drawing/2014/main" id="{34D1B956-003A-514E-8972-134A91E0EB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7722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6" name="Horizontal Straight Connector 14">
                <a:extLst>
                  <a:ext uri="{FF2B5EF4-FFF2-40B4-BE49-F238E27FC236}">
                    <a16:creationId xmlns:a16="http://schemas.microsoft.com/office/drawing/2014/main" id="{8A58D9B1-CDE2-8446-8E24-F56788D2E7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6436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7" name="Horizontal Straight Connector 13">
                <a:extLst>
                  <a:ext uri="{FF2B5EF4-FFF2-40B4-BE49-F238E27FC236}">
                    <a16:creationId xmlns:a16="http://schemas.microsoft.com/office/drawing/2014/main" id="{556A3482-CCDE-AB4A-A926-E5F1CE0251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5148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7" name="Gruppieren 146">
              <a:extLst>
                <a:ext uri="{FF2B5EF4-FFF2-40B4-BE49-F238E27FC236}">
                  <a16:creationId xmlns:a16="http://schemas.microsoft.com/office/drawing/2014/main" id="{65C6F1CA-9129-7447-A941-67866E445453}"/>
                </a:ext>
              </a:extLst>
            </p:cNvPr>
            <p:cNvGrpSpPr/>
            <p:nvPr/>
          </p:nvGrpSpPr>
          <p:grpSpPr>
            <a:xfrm>
              <a:off x="18324000" y="457200"/>
              <a:ext cx="180000" cy="9381600"/>
              <a:chOff x="-216000" y="457200"/>
              <a:chExt cx="180000" cy="9381600"/>
            </a:xfrm>
          </p:grpSpPr>
          <p:cxnSp>
            <p:nvCxnSpPr>
              <p:cNvPr id="148" name="Horizontal Straight Connector 16">
                <a:extLst>
                  <a:ext uri="{FF2B5EF4-FFF2-40B4-BE49-F238E27FC236}">
                    <a16:creationId xmlns:a16="http://schemas.microsoft.com/office/drawing/2014/main" id="{CDAAC474-A3F8-614E-BA13-75BFDF8BB8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0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9" name="Horizontal Straight Connector 10">
                <a:extLst>
                  <a:ext uri="{FF2B5EF4-FFF2-40B4-BE49-F238E27FC236}">
                    <a16:creationId xmlns:a16="http://schemas.microsoft.com/office/drawing/2014/main" id="{22235FA3-44E1-D84B-92C1-31A0A0FD6A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457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0" name="Horizontal Straight Connector 10">
                <a:extLst>
                  <a:ext uri="{FF2B5EF4-FFF2-40B4-BE49-F238E27FC236}">
                    <a16:creationId xmlns:a16="http://schemas.microsoft.com/office/drawing/2014/main" id="{AA11E800-2B08-EA42-BFD4-E340CB045B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1285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1" name="Horizontal Straight Connector 11">
                <a:extLst>
                  <a:ext uri="{FF2B5EF4-FFF2-40B4-BE49-F238E27FC236}">
                    <a16:creationId xmlns:a16="http://schemas.microsoft.com/office/drawing/2014/main" id="{3672B677-363F-6043-A511-40BA6CD1EA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2574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2" name="Horizontal Straight Connector 12">
                <a:extLst>
                  <a:ext uri="{FF2B5EF4-FFF2-40B4-BE49-F238E27FC236}">
                    <a16:creationId xmlns:a16="http://schemas.microsoft.com/office/drawing/2014/main" id="{B5A59E67-5E65-DF4A-BD18-0785E42C12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38592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3" name="Horizontal Straight Connector 16">
                <a:extLst>
                  <a:ext uri="{FF2B5EF4-FFF2-40B4-BE49-F238E27FC236}">
                    <a16:creationId xmlns:a16="http://schemas.microsoft.com/office/drawing/2014/main" id="{9D42AD1E-8E11-FB44-9DEA-DD9D7B23F0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838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4" name="Horizontal Straight Connector 16">
                <a:extLst>
                  <a:ext uri="{FF2B5EF4-FFF2-40B4-BE49-F238E27FC236}">
                    <a16:creationId xmlns:a16="http://schemas.microsoft.com/office/drawing/2014/main" id="{9FCEB0D0-606B-F44A-A4A8-8716F64D08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9011434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5" name="Horizontal Straight Connector 15">
                <a:extLst>
                  <a:ext uri="{FF2B5EF4-FFF2-40B4-BE49-F238E27FC236}">
                    <a16:creationId xmlns:a16="http://schemas.microsoft.com/office/drawing/2014/main" id="{B96D8A35-D3DF-024C-9819-2C27F05A11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7722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6" name="Horizontal Straight Connector 14">
                <a:extLst>
                  <a:ext uri="{FF2B5EF4-FFF2-40B4-BE49-F238E27FC236}">
                    <a16:creationId xmlns:a16="http://schemas.microsoft.com/office/drawing/2014/main" id="{02D7FD82-041D-2F4E-8626-3E248891DF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64368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7" name="Horizontal Straight Connector 13">
                <a:extLst>
                  <a:ext uri="{FF2B5EF4-FFF2-40B4-BE49-F238E27FC236}">
                    <a16:creationId xmlns:a16="http://schemas.microsoft.com/office/drawing/2014/main" id="{08680A50-F7B9-7845-B25E-958DF21D76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/>
            </p:nvCxnSpPr>
            <p:spPr bwMode="auto">
              <a:xfrm flipH="1">
                <a:off x="-216000" y="5148000"/>
                <a:ext cx="180000" cy="0"/>
              </a:xfrm>
              <a:prstGeom prst="line">
                <a:avLst/>
              </a:prstGeom>
              <a:ln w="3175">
                <a:solidFill>
                  <a:srgbClr val="A4A4A4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400780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2" r:id="rId1"/>
    <p:sldLayoutId id="2147483967" r:id="rId2"/>
    <p:sldLayoutId id="2147483893" r:id="rId3"/>
    <p:sldLayoutId id="2147483894" r:id="rId4"/>
    <p:sldLayoutId id="2147483895" r:id="rId5"/>
    <p:sldLayoutId id="2147483896" r:id="rId6"/>
    <p:sldLayoutId id="2147483897" r:id="rId7"/>
    <p:sldLayoutId id="2147483898" r:id="rId8"/>
    <p:sldLayoutId id="2147483899" r:id="rId9"/>
    <p:sldLayoutId id="2147483900" r:id="rId10"/>
    <p:sldLayoutId id="2147483901" r:id="rId11"/>
    <p:sldLayoutId id="2147483902" r:id="rId12"/>
    <p:sldLayoutId id="2147483903" r:id="rId13"/>
    <p:sldLayoutId id="2147483904" r:id="rId14"/>
    <p:sldLayoutId id="2147483905" r:id="rId15"/>
    <p:sldLayoutId id="2147483906" r:id="rId16"/>
    <p:sldLayoutId id="2147483907" r:id="rId17"/>
    <p:sldLayoutId id="2147483908" r:id="rId18"/>
    <p:sldLayoutId id="2147483909" r:id="rId19"/>
    <p:sldLayoutId id="2147483910" r:id="rId20"/>
    <p:sldLayoutId id="2147483911" r:id="rId21"/>
    <p:sldLayoutId id="2147483912" r:id="rId22"/>
    <p:sldLayoutId id="2147483913" r:id="rId23"/>
    <p:sldLayoutId id="2147483914" r:id="rId24"/>
    <p:sldLayoutId id="2147483915" r:id="rId25"/>
    <p:sldLayoutId id="2147483916" r:id="rId26"/>
    <p:sldLayoutId id="2147483960" r:id="rId27"/>
    <p:sldLayoutId id="2147483917" r:id="rId28"/>
    <p:sldLayoutId id="2147483918" r:id="rId29"/>
    <p:sldLayoutId id="2147483919" r:id="rId30"/>
    <p:sldLayoutId id="2147483920" r:id="rId31"/>
    <p:sldLayoutId id="2147483921" r:id="rId32"/>
    <p:sldLayoutId id="2147483922" r:id="rId33"/>
    <p:sldLayoutId id="2147483923" r:id="rId34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800" b="0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5pPr>
      <a:lvl6pPr marL="72513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6pPr>
      <a:lvl7pPr marL="145027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7pPr>
      <a:lvl8pPr marL="217541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8pPr>
      <a:lvl9pPr marL="2900552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4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tx1"/>
        </a:buClr>
        <a:buSzPct val="90000"/>
        <a:buFont typeface="Wingdings" pitchFamily="2" charset="2"/>
        <a:buNone/>
        <a:defRPr sz="2800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marL="342904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tx1"/>
        </a:buClr>
        <a:buSzPct val="100000"/>
        <a:buFont typeface=".AppleSystemUIFont" charset="-120"/>
        <a:buChar char="–"/>
        <a:tabLst/>
        <a:defRPr sz="2800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2pPr>
      <a:lvl3pPr marL="685810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2800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3pPr>
      <a:lvl4pPr marL="1257316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tx1"/>
        </a:buClr>
        <a:buSzPct val="100000"/>
        <a:buFont typeface=".AppleSystemUIFont" charset="-120"/>
        <a:buChar char="–"/>
        <a:tabLst/>
        <a:defRPr sz="2800" baseline="0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4pPr>
      <a:lvl5pPr marL="1606570" indent="-347472" algn="l" rtl="0" eaLnBrk="1" fontAlgn="base" hangingPunct="1">
        <a:lnSpc>
          <a:spcPct val="100000"/>
        </a:lnSpc>
        <a:spcBef>
          <a:spcPts val="2200"/>
        </a:spcBef>
        <a:spcAft>
          <a:spcPct val="0"/>
        </a:spcAft>
        <a:buClr>
          <a:schemeClr val="tx1"/>
        </a:buClr>
        <a:buFont typeface=".AppleSystemUIFont" charset="-120"/>
        <a:buChar char="»"/>
        <a:tabLst/>
        <a:defRPr sz="2800">
          <a:solidFill>
            <a:schemeClr val="tx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5pPr>
      <a:lvl6pPr marL="3167442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6pPr>
      <a:lvl7pPr marL="3892582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7pPr>
      <a:lvl8pPr marL="4617720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8pPr>
      <a:lvl9pPr marL="5342860" indent="-25934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2538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1pPr>
      <a:lvl2pPr marL="725136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2pPr>
      <a:lvl3pPr marL="1450278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3pPr>
      <a:lvl4pPr marL="2175414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4pPr>
      <a:lvl5pPr marL="2900552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5pPr>
      <a:lvl6pPr marL="3625692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6pPr>
      <a:lvl7pPr marL="4350828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7pPr>
      <a:lvl8pPr marL="5075966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8pPr>
      <a:lvl9pPr marL="5801104" algn="l" defTabSz="1450278" rtl="0" eaLnBrk="1" latinLnBrk="0" hangingPunct="1">
        <a:defRPr sz="285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" userDrawn="1">
          <p15:clr>
            <a:srgbClr val="F26B43"/>
          </p15:clr>
        </p15:guide>
        <p15:guide id="2" pos="288" userDrawn="1">
          <p15:clr>
            <a:srgbClr val="F26B43"/>
          </p15:clr>
        </p15:guide>
        <p15:guide id="3" pos="11232" userDrawn="1">
          <p15:clr>
            <a:srgbClr val="F26B43"/>
          </p15:clr>
        </p15:guide>
        <p15:guide id="4" orient="horz" pos="5676" userDrawn="1">
          <p15:clr>
            <a:srgbClr val="F26B43"/>
          </p15:clr>
        </p15:guide>
        <p15:guide id="5" orient="horz" pos="6198" userDrawn="1">
          <p15:clr>
            <a:srgbClr val="F26B43"/>
          </p15:clr>
        </p15:guide>
        <p15:guide id="6" pos="5760" userDrawn="1">
          <p15:clr>
            <a:srgbClr val="F26B43"/>
          </p15:clr>
        </p15:guide>
        <p15:guide id="7" pos="5472" userDrawn="1">
          <p15:clr>
            <a:srgbClr val="F26B43"/>
          </p15:clr>
        </p15:guide>
        <p15:guide id="8" pos="2880" userDrawn="1">
          <p15:clr>
            <a:srgbClr val="F26B43"/>
          </p15:clr>
        </p15:guide>
        <p15:guide id="9" pos="6048" userDrawn="1">
          <p15:clr>
            <a:srgbClr val="F26B43"/>
          </p15:clr>
        </p15:guide>
        <p15:guide id="10" pos="2592" userDrawn="1">
          <p15:clr>
            <a:srgbClr val="F26B43"/>
          </p15:clr>
        </p15:guide>
        <p15:guide id="11" pos="3168" userDrawn="1">
          <p15:clr>
            <a:srgbClr val="F26B43"/>
          </p15:clr>
        </p15:guide>
        <p15:guide id="12" pos="8640" userDrawn="1">
          <p15:clr>
            <a:srgbClr val="F26B43"/>
          </p15:clr>
        </p15:guide>
        <p15:guide id="13" pos="8352" userDrawn="1">
          <p15:clr>
            <a:srgbClr val="F26B43"/>
          </p15:clr>
        </p15:guide>
        <p15:guide id="14" pos="8928" userDrawn="1">
          <p15:clr>
            <a:srgbClr val="F26B43"/>
          </p15:clr>
        </p15:guide>
        <p15:guide id="15" orient="horz" pos="810" userDrawn="1">
          <p15:clr>
            <a:srgbClr val="F26B43"/>
          </p15:clr>
        </p15:guide>
        <p15:guide id="17" orient="horz" pos="1622" userDrawn="1">
          <p15:clr>
            <a:srgbClr val="F26B43"/>
          </p15:clr>
        </p15:guide>
        <p15:guide id="18" orient="horz" pos="3242" userDrawn="1">
          <p15:clr>
            <a:srgbClr val="F26B43"/>
          </p15:clr>
        </p15:guide>
        <p15:guide id="19" orient="horz" pos="2430" userDrawn="1">
          <p15:clr>
            <a:srgbClr val="F26B43"/>
          </p15:clr>
        </p15:guide>
        <p15:guide id="20" orient="horz" pos="4054" userDrawn="1">
          <p15:clr>
            <a:srgbClr val="F26B43"/>
          </p15:clr>
        </p15:guide>
        <p15:guide id="21" orient="horz" pos="4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9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.org/WAI/ER/tools" TargetMode="External"/><Relationship Id="rId1" Type="http://schemas.openxmlformats.org/officeDocument/2006/relationships/slideLayout" Target="../slideLayouts/slideLayout7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11yproject.com/checklist" TargetMode="External"/><Relationship Id="rId2" Type="http://schemas.openxmlformats.org/officeDocument/2006/relationships/hyperlink" Target="http://www.a11yproject.com/" TargetMode="External"/><Relationship Id="rId1" Type="http://schemas.openxmlformats.org/officeDocument/2006/relationships/slideLayout" Target="../slideLayouts/slideLayout7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axe-devtools-web-accessib/lhdoppojpmngadmnindnejefpokejbdd" TargetMode="External"/><Relationship Id="rId2" Type="http://schemas.openxmlformats.org/officeDocument/2006/relationships/hyperlink" Target="https://github.com/dequelabs/axe-core" TargetMode="External"/><Relationship Id="rId1" Type="http://schemas.openxmlformats.org/officeDocument/2006/relationships/slideLayout" Target="../slideLayouts/slideLayout71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BMa/equal-access" TargetMode="External"/><Relationship Id="rId2" Type="http://schemas.openxmlformats.org/officeDocument/2006/relationships/hyperlink" Target="https://www.ibm.com/able/toolkit/" TargetMode="External"/><Relationship Id="rId1" Type="http://schemas.openxmlformats.org/officeDocument/2006/relationships/slideLayout" Target="../slideLayouts/slideLayout7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.org/TR/wai-aria-practices-1.1/examples/combobox/aria1.1pattern/listbox-combo.html" TargetMode="External"/><Relationship Id="rId2" Type="http://schemas.openxmlformats.org/officeDocument/2006/relationships/hyperlink" Target="https://www.w3.org/TR/wai-aria-1.1/#combobox" TargetMode="External"/><Relationship Id="rId1" Type="http://schemas.openxmlformats.org/officeDocument/2006/relationships/slideLayout" Target="../slideLayouts/slideLayout82.xml"/><Relationship Id="rId6" Type="http://schemas.openxmlformats.org/officeDocument/2006/relationships/image" Target="../media/image16.svg"/><Relationship Id="rId5" Type="http://schemas.openxmlformats.org/officeDocument/2006/relationships/image" Target="../media/image25.png"/><Relationship Id="rId4" Type="http://schemas.openxmlformats.org/officeDocument/2006/relationships/hyperlink" Target="https://www.a11yproject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0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hyperlink" Target="https://www.w3.org/TR/wai-aria-1.1/#combobox" TargetMode="External"/><Relationship Id="rId1" Type="http://schemas.openxmlformats.org/officeDocument/2006/relationships/slideLayout" Target="../slideLayouts/slideLayout7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0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7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0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33347DA9-BCE3-7B43-8D77-DBA3F7E6AC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56900" y="420779"/>
            <a:ext cx="9387266" cy="9387266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CC873041-A0D2-034A-8344-B2CFD781A6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939781" y="4377497"/>
            <a:ext cx="4394161" cy="462242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7D4450DD-0816-6948-9BCA-6F6FB69C0D4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582914" y="6426200"/>
            <a:ext cx="2927267" cy="262313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531229C-B094-8547-B813-82D2D5EEA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ecx.io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/>
              <a:t>Frontend Bootcamp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—</a:t>
            </a:r>
            <a:br>
              <a:rPr lang="en-US" dirty="0"/>
            </a:br>
            <a:r>
              <a:rPr lang="en-US" sz="3600" dirty="0">
                <a:solidFill>
                  <a:schemeClr val="accent1"/>
                </a:solidFill>
              </a:rPr>
              <a:t>Accessibility in HTML</a:t>
            </a:r>
            <a:br>
              <a:rPr lang="en-US" sz="3600" dirty="0"/>
            </a:br>
            <a:r>
              <a:rPr lang="en-US" sz="3600" dirty="0">
                <a:solidFill>
                  <a:schemeClr val="tx1"/>
                </a:solidFill>
              </a:rPr>
              <a:t>02.08.2021.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68112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3D72DA-D0BF-D641-B769-7D941341D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A11y testing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E3C0E95-C481-B648-A3CD-A2B9143BFD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Huge number of tools to help us in verification of the a11y </a:t>
            </a:r>
            <a:r>
              <a:rPr lang="en-US" dirty="0" err="1"/>
              <a:t>conformtance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List of a11y evaluation tools on w3.org</a:t>
            </a:r>
            <a:r>
              <a:rPr lang="en-US" dirty="0"/>
              <a:t>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AE14C09-EF18-5847-BB46-23CEA2B1572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8E8343-72A8-EE4B-BF05-3A31BD3DA1B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A49B59-CB30-2947-AB87-77FC45E9B64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997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50C61-BBFC-CD4E-97C1-1933D88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A11y Project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32199A-2E53-C746-85EF-69843CAC83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www.a11yproject.com</a:t>
            </a:r>
            <a:endParaRPr lang="en-US" dirty="0"/>
          </a:p>
          <a:p>
            <a:endParaRPr lang="en-US" dirty="0"/>
          </a:p>
          <a:p>
            <a:r>
              <a:rPr lang="en-US" dirty="0"/>
              <a:t>Community-driven effort to make digital a11y easier.</a:t>
            </a:r>
          </a:p>
          <a:p>
            <a:endParaRPr lang="en-US" dirty="0"/>
          </a:p>
          <a:p>
            <a:r>
              <a:rPr lang="en-US" dirty="0"/>
              <a:t>Contains various groups of content like books, blog posts, online tools, etc.</a:t>
            </a:r>
          </a:p>
          <a:p>
            <a:endParaRPr lang="en-US" dirty="0"/>
          </a:p>
          <a:p>
            <a:r>
              <a:rPr lang="en-US" b="1" dirty="0"/>
              <a:t>Checklist</a:t>
            </a:r>
            <a:r>
              <a:rPr lang="en-US" dirty="0"/>
              <a:t>, based on WCAG – easy-to-use steps of what we have to do to fulfill certain criteria.</a:t>
            </a:r>
          </a:p>
          <a:p>
            <a:endParaRPr lang="en-US" b="1" dirty="0"/>
          </a:p>
          <a:p>
            <a:r>
              <a:rPr lang="en-US" dirty="0">
                <a:hlinkClick r:id="rId3"/>
              </a:rPr>
              <a:t>www.a11yproject.com/checklist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9FB146-1452-8342-AE2C-C7ED9EA5F0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3ADAAC-67BA-BB4B-AD06-CD553F13828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0B4BC6-7ED5-B446-AC6D-724DB27E4E0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749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D1D6B-82AB-DC4F-8752-BF83008DC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aXe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9FBEB2-214E-1745-86BF-FDBE910E80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A11y engine for automated testing of HTML based user interfaces.</a:t>
            </a:r>
          </a:p>
          <a:p>
            <a:endParaRPr lang="en-US" dirty="0"/>
          </a:p>
          <a:p>
            <a:r>
              <a:rPr lang="en-US" dirty="0"/>
              <a:t>Checks the HTML for potential a11y problems and reports them.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aXe project</a:t>
            </a:r>
            <a:endParaRPr lang="en-US" dirty="0"/>
          </a:p>
          <a:p>
            <a:endParaRPr lang="en-US" dirty="0"/>
          </a:p>
          <a:p>
            <a:r>
              <a:rPr lang="en-US" dirty="0" err="1">
                <a:hlinkClick r:id="rId3"/>
              </a:rPr>
              <a:t>aXe</a:t>
            </a:r>
            <a:r>
              <a:rPr lang="en-US" dirty="0">
                <a:hlinkClick r:id="rId3"/>
              </a:rPr>
              <a:t> chrome extension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AF26CA-0105-2E48-B6E5-514E0920CDE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82B4D-DC96-BB4E-91C5-E3F2F9BD3F2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8C2EB6-3C94-EF4A-A8E1-C3ED4CC25B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BA914C98-D657-1D4B-9236-2167FB9AE0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3670" y="1258041"/>
            <a:ext cx="5264659" cy="823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519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27B50-043C-F144-9511-3BAB2C91F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Lighthouse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80AB75-21CC-C24B-A041-E23727D481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Open-source, automated tool for improving </a:t>
            </a:r>
            <a:r>
              <a:rPr lang="en-US" i="1" dirty="0"/>
              <a:t>performance</a:t>
            </a:r>
            <a:r>
              <a:rPr lang="en-US" dirty="0"/>
              <a:t>, </a:t>
            </a:r>
            <a:r>
              <a:rPr lang="en-US" i="1" dirty="0"/>
              <a:t>quality</a:t>
            </a:r>
            <a:r>
              <a:rPr lang="en-US" dirty="0"/>
              <a:t> and </a:t>
            </a:r>
            <a:r>
              <a:rPr lang="en-US" i="1" dirty="0"/>
              <a:t>correctness</a:t>
            </a:r>
            <a:r>
              <a:rPr lang="en-US" dirty="0"/>
              <a:t> of your web pages.</a:t>
            </a:r>
          </a:p>
          <a:p>
            <a:endParaRPr lang="en-US" dirty="0"/>
          </a:p>
          <a:p>
            <a:r>
              <a:rPr lang="en-US" dirty="0"/>
              <a:t>Besides a11y, it can check multiple different categories like </a:t>
            </a:r>
            <a:r>
              <a:rPr lang="en-US" i="1" dirty="0"/>
              <a:t>performance</a:t>
            </a:r>
            <a:r>
              <a:rPr lang="en-US" dirty="0"/>
              <a:t>, </a:t>
            </a:r>
            <a:r>
              <a:rPr lang="en-US" i="1" dirty="0"/>
              <a:t>SEO </a:t>
            </a:r>
            <a:r>
              <a:rPr lang="en-US" dirty="0"/>
              <a:t>or </a:t>
            </a:r>
            <a:r>
              <a:rPr lang="en-US" i="1" dirty="0"/>
              <a:t>best practices</a:t>
            </a:r>
            <a:r>
              <a:rPr lang="en-US" dirty="0"/>
              <a:t>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52C84D-22DD-344B-82F3-4CD9E05F5F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AB5C3-D1F5-834A-B2FF-F70692AA34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4D4726-BDD8-FE4F-89F0-9862445C82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F3187F0-E159-5241-B029-420A34CA8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1400" y="1301750"/>
            <a:ext cx="7569200" cy="770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013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E2FB0-0A62-A241-AA2D-FE3B4ABAA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IBM Equal Access Accessibility Checker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DE7340-C6E1-FE4F-B87F-0D103315F8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Chrome extension that adds automated accessibility checking capabilities to Chrome</a:t>
            </a:r>
          </a:p>
          <a:p>
            <a:endParaRPr lang="en-US" dirty="0"/>
          </a:p>
          <a:p>
            <a:r>
              <a:rPr lang="en-US" dirty="0"/>
              <a:t>Part of the </a:t>
            </a:r>
            <a:r>
              <a:rPr lang="en-US" dirty="0">
                <a:hlinkClick r:id="rId2"/>
              </a:rPr>
              <a:t>IBM Equal Access Toolkit</a:t>
            </a:r>
            <a:r>
              <a:rPr lang="en-US" dirty="0"/>
              <a:t> – toolkit which increases the a11y of your project, with in different phases of the project.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https://github.com/IBMa/equal-access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D567EC-5042-A847-9547-9766B23CE3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7AE06-ADD2-F348-9FD3-0AC16A90CE0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3D3DF-565A-554D-9334-12E412D2B0D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570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AB5E3-FC36-9C41-A3ED-4B0271134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E24D87-E119-9B4E-91C8-88880B986A5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9910EA-AA69-C147-910E-8C780A396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C80FF9-E5F3-B34C-9750-F255A526B6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Textfeld 8">
            <a:extLst>
              <a:ext uri="{FF2B5EF4-FFF2-40B4-BE49-F238E27FC236}">
                <a16:creationId xmlns:a16="http://schemas.microsoft.com/office/drawing/2014/main" id="{840CCC02-6C13-204C-BC54-F4112FF8D168}"/>
              </a:ext>
            </a:extLst>
          </p:cNvPr>
          <p:cNvSpPr txBox="1"/>
          <p:nvPr/>
        </p:nvSpPr>
        <p:spPr>
          <a:xfrm>
            <a:off x="457066" y="2588723"/>
            <a:ext cx="8229467" cy="643572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en-GB" sz="2400" dirty="0">
                <a:hlinkClick r:id="rId2"/>
              </a:rPr>
              <a:t>https://www.w3.org/TR/wai-aria-1.1/#combobox</a:t>
            </a:r>
            <a:endParaRPr lang="en-GB" sz="2400" dirty="0"/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endParaRPr lang="en-GB" sz="1800" dirty="0"/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en-GB" sz="2400" dirty="0">
                <a:hlinkClick r:id="rId3"/>
              </a:rPr>
              <a:t>https://www.w3.org/TR/wai-aria-practices-1.1/examples/combobox/aria1.1pattern/listbox-combo.html</a:t>
            </a:r>
            <a:endParaRPr lang="en-GB" sz="2400" dirty="0"/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endParaRPr lang="en-GB" sz="1800" dirty="0"/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en-GB" sz="2400" dirty="0">
                <a:hlinkClick r:id="rId4"/>
              </a:rPr>
              <a:t>https://www.a11yproject</a:t>
            </a:r>
            <a:r>
              <a:rPr lang="en-GB" sz="2400">
                <a:hlinkClick r:id="rId4"/>
              </a:rPr>
              <a:t>.com</a:t>
            </a:r>
            <a:endParaRPr lang="en-GB" sz="2400" dirty="0"/>
          </a:p>
        </p:txBody>
      </p:sp>
      <p:pic>
        <p:nvPicPr>
          <p:cNvPr id="7" name="Grafik 24">
            <a:extLst>
              <a:ext uri="{FF2B5EF4-FFF2-40B4-BE49-F238E27FC236}">
                <a16:creationId xmlns:a16="http://schemas.microsoft.com/office/drawing/2014/main" id="{9153FAC0-0876-1041-9C28-E37A7B87E7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871972" y="3919116"/>
            <a:ext cx="5770530" cy="2458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166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718FEE-AED2-314F-91C8-B1BD9EC89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37FEBE1-70FE-9E4A-B959-AED3353E16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272684-9C14-0446-9995-01B3DCFBB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9F6D7D8-F8FF-A247-8C0B-D79E156F77E6}"/>
              </a:ext>
            </a:extLst>
          </p:cNvPr>
          <p:cNvSpPr txBox="1"/>
          <p:nvPr/>
        </p:nvSpPr>
        <p:spPr>
          <a:xfrm>
            <a:off x="457200" y="2575075"/>
            <a:ext cx="8229467" cy="643572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de-DE" sz="28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Custom </a:t>
            </a:r>
            <a:r>
              <a:rPr lang="de-DE" sz="2800" kern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combobox</a:t>
            </a:r>
            <a:endParaRPr lang="de-DE" sz="28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endParaRPr lang="de-DE" sz="28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de-DE" sz="28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[lunch break]</a:t>
            </a:r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endParaRPr lang="de-DE" sz="28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r>
              <a:rPr lang="de-DE" sz="2800" kern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Accessibility</a:t>
            </a:r>
            <a:r>
              <a:rPr lang="de-DE" sz="28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 </a:t>
            </a:r>
            <a:r>
              <a:rPr lang="de-DE" sz="2800" kern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testing</a:t>
            </a:r>
            <a:endParaRPr lang="de-DE" sz="28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  <a:p>
            <a:pPr lvl="0" defTabSz="914400" fontAlgn="base">
              <a:spcAft>
                <a:spcPct val="0"/>
              </a:spcAft>
              <a:buClr>
                <a:schemeClr val="tx1"/>
              </a:buClr>
              <a:buSzPct val="90000"/>
            </a:pPr>
            <a:endParaRPr lang="de-DE" sz="2800" kern="0" dirty="0">
              <a:solidFill>
                <a:schemeClr val="tx1">
                  <a:lumMod val="95000"/>
                  <a:lumOff val="5000"/>
                </a:schemeClr>
              </a:solidFill>
              <a:latin typeface="IBM Plex Sans" panose="020B0503050203000203" pitchFamily="34" charset="0"/>
            </a:endParaRPr>
          </a:p>
        </p:txBody>
      </p:sp>
      <p:pic>
        <p:nvPicPr>
          <p:cNvPr id="10" name="Grafik 24">
            <a:extLst>
              <a:ext uri="{FF2B5EF4-FFF2-40B4-BE49-F238E27FC236}">
                <a16:creationId xmlns:a16="http://schemas.microsoft.com/office/drawing/2014/main" id="{8CF0FDD2-0BE6-B84C-8B14-1E44278ED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71972" y="3919116"/>
            <a:ext cx="5770530" cy="2458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42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</a:t>
            </a:r>
            <a:r>
              <a:rPr lang="en-US" dirty="0" err="1"/>
              <a:t>combobox</a:t>
            </a:r>
            <a:br>
              <a:rPr lang="en-US" dirty="0"/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F6A581A-318F-E34E-A657-4A2FC97C8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94600" y="3863975"/>
            <a:ext cx="9144000" cy="91440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E50F401-978D-BE4F-999F-345555F284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966672" y="-1001527"/>
            <a:ext cx="4394161" cy="462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421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78D221-787F-2441-A9DA-3DC2696B0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</a:t>
            </a:r>
            <a:r>
              <a:rPr lang="en-US" dirty="0" err="1"/>
              <a:t>combobox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2AF55FE-1CC8-9D47-9759-DD49E8EE11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Commonly used graphical user interface widget.</a:t>
            </a:r>
          </a:p>
          <a:p>
            <a:endParaRPr lang="en-US" dirty="0"/>
          </a:p>
          <a:p>
            <a:r>
              <a:rPr lang="en-US" dirty="0"/>
              <a:t>Combination of a dropdown list/</a:t>
            </a:r>
            <a:r>
              <a:rPr lang="en-US" dirty="0" err="1"/>
              <a:t>listbox</a:t>
            </a:r>
            <a:r>
              <a:rPr lang="en-US" dirty="0"/>
              <a:t> and a single-line editable textbox, allowing the user to either type in a value, or select it from the list.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W3C definition of </a:t>
            </a:r>
            <a:r>
              <a:rPr lang="en-US" dirty="0" err="1">
                <a:hlinkClick r:id="rId2"/>
              </a:rPr>
              <a:t>combobox</a:t>
            </a:r>
            <a:r>
              <a:rPr lang="en-US" dirty="0">
                <a:hlinkClick r:id="rId2"/>
              </a:rPr>
              <a:t>.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F8A0F34-B309-BF40-BB7F-65B1B42C81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1400" dirty="0"/>
              <a:t>Source: http://</a:t>
            </a:r>
            <a:r>
              <a:rPr lang="en-US" sz="1400" dirty="0" err="1"/>
              <a:t>www.festra.com</a:t>
            </a:r>
            <a:r>
              <a:rPr lang="en-US" sz="1400" dirty="0"/>
              <a:t>/</a:t>
            </a:r>
            <a:r>
              <a:rPr lang="en-US" sz="1400" dirty="0" err="1"/>
              <a:t>cb</a:t>
            </a:r>
            <a:r>
              <a:rPr lang="en-US" sz="1400" dirty="0"/>
              <a:t>/tip-</a:t>
            </a:r>
            <a:r>
              <a:rPr lang="en-US" sz="1400" dirty="0" err="1"/>
              <a:t>combobox.htm</a:t>
            </a:r>
            <a:endParaRPr lang="en-US" sz="14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6F1EA7-CD93-4541-8E10-7E8C78E673B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8A7A6B-F586-3745-806D-1FE3E948CE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026" name="Picture 2" descr="Combo-Box">
            <a:extLst>
              <a:ext uri="{FF2B5EF4-FFF2-40B4-BE49-F238E27FC236}">
                <a16:creationId xmlns:a16="http://schemas.microsoft.com/office/drawing/2014/main" id="{1975EB4A-C4C5-394C-88B2-59F0986628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5528" y="3649947"/>
            <a:ext cx="4533900" cy="318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1542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9C5B1-ACA7-C043-A895-A263695DD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</a:t>
            </a:r>
            <a:r>
              <a:rPr lang="en-US" dirty="0" err="1"/>
              <a:t>combobox</a:t>
            </a:r>
            <a:r>
              <a:rPr lang="en-US" dirty="0"/>
              <a:t> - notes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89749-9FB2-814E-92D5-35430575FB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574925"/>
            <a:ext cx="12753833" cy="6435725"/>
          </a:xfrm>
        </p:spPr>
        <p:txBody>
          <a:bodyPr/>
          <a:lstStyle/>
          <a:p>
            <a:r>
              <a:rPr lang="en-GB" dirty="0"/>
              <a:t>When the </a:t>
            </a:r>
            <a:r>
              <a:rPr lang="en-GB" dirty="0" err="1"/>
              <a:t>listbox</a:t>
            </a:r>
            <a:r>
              <a:rPr lang="en-GB" dirty="0"/>
              <a:t> popup is displayed, it contains suggested values that complete or logically correspond to the characters typed in the textbox.</a:t>
            </a:r>
            <a:br>
              <a:rPr lang="en-GB" dirty="0"/>
            </a:br>
            <a:endParaRPr lang="en-GB" dirty="0"/>
          </a:p>
          <a:p>
            <a:r>
              <a:rPr lang="en-GB" dirty="0"/>
              <a:t>Users may set the value of the </a:t>
            </a:r>
            <a:r>
              <a:rPr lang="en-GB" dirty="0" err="1"/>
              <a:t>combobox</a:t>
            </a:r>
            <a:r>
              <a:rPr lang="en-GB" dirty="0"/>
              <a:t> by choosing a value from the list of suggested values.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EF0293-A488-9A4D-BA03-47A1A3E115C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E6B5BA-AE10-9043-8DF6-78511CF8C2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384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78D221-787F-2441-A9DA-3DC2696B0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457200"/>
            <a:ext cx="9887803" cy="1601682"/>
          </a:xfrm>
        </p:spPr>
        <p:txBody>
          <a:bodyPr/>
          <a:lstStyle/>
          <a:p>
            <a:r>
              <a:rPr lang="en-US" dirty="0"/>
              <a:t>Custom </a:t>
            </a:r>
            <a:r>
              <a:rPr lang="en-US" dirty="0" err="1"/>
              <a:t>combobox</a:t>
            </a:r>
            <a:r>
              <a:rPr lang="en-US" dirty="0"/>
              <a:t> - requirements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2AF55FE-1CC8-9D47-9759-DD49E8EE11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199" y="2069719"/>
            <a:ext cx="17257595" cy="6435725"/>
          </a:xfrm>
        </p:spPr>
        <p:txBody>
          <a:bodyPr/>
          <a:lstStyle/>
          <a:p>
            <a:r>
              <a:rPr lang="en-GB" sz="2400" dirty="0"/>
              <a:t>- element with role </a:t>
            </a:r>
            <a:r>
              <a:rPr lang="en-GB" sz="2400" i="1" dirty="0" err="1"/>
              <a:t>combobox</a:t>
            </a:r>
            <a:r>
              <a:rPr lang="en-GB" sz="2400" dirty="0"/>
              <a:t> </a:t>
            </a:r>
            <a:r>
              <a:rPr lang="en-GB" sz="2400" b="1" dirty="0"/>
              <a:t>must</a:t>
            </a:r>
            <a:r>
              <a:rPr lang="en-GB" sz="2400" dirty="0"/>
              <a:t> contain a </a:t>
            </a:r>
            <a:r>
              <a:rPr lang="en-GB" sz="2400" i="1" dirty="0"/>
              <a:t>text input element </a:t>
            </a:r>
            <a:r>
              <a:rPr lang="en-GB" sz="2400" dirty="0"/>
              <a:t>with role </a:t>
            </a:r>
            <a:r>
              <a:rPr lang="en-GB" sz="2400" b="1" dirty="0"/>
              <a:t>textbox</a:t>
            </a:r>
            <a:r>
              <a:rPr lang="en-GB" sz="2400" dirty="0"/>
              <a:t> that has the </a:t>
            </a:r>
            <a:r>
              <a:rPr lang="en-GB" sz="2400" b="1" dirty="0"/>
              <a:t>aria-multiline</a:t>
            </a:r>
            <a:r>
              <a:rPr lang="en-GB" sz="2400" dirty="0"/>
              <a:t> set to false</a:t>
            </a:r>
            <a:br>
              <a:rPr lang="en-GB" sz="2400" dirty="0"/>
            </a:br>
            <a:endParaRPr lang="en-GB" sz="2400" dirty="0"/>
          </a:p>
          <a:p>
            <a:r>
              <a:rPr lang="en-GB" sz="2400" dirty="0"/>
              <a:t>- if a </a:t>
            </a:r>
            <a:r>
              <a:rPr lang="en-GB" sz="2400" i="1" dirty="0" err="1"/>
              <a:t>combobox</a:t>
            </a:r>
            <a:r>
              <a:rPr lang="en-GB" sz="2400" dirty="0"/>
              <a:t> provides autocompletion, the textbox element </a:t>
            </a:r>
            <a:r>
              <a:rPr lang="en-GB" sz="2400" b="1" dirty="0"/>
              <a:t>must</a:t>
            </a:r>
            <a:r>
              <a:rPr lang="en-GB" sz="2400" dirty="0"/>
              <a:t> have </a:t>
            </a:r>
            <a:r>
              <a:rPr lang="en-GB" sz="2400" b="1" dirty="0"/>
              <a:t>aria-autocomplete</a:t>
            </a:r>
            <a:r>
              <a:rPr lang="en-GB" sz="2400" dirty="0"/>
              <a:t> to the value that describes the </a:t>
            </a:r>
            <a:r>
              <a:rPr lang="en-GB" sz="2400" dirty="0" err="1"/>
              <a:t>behavior</a:t>
            </a:r>
            <a:br>
              <a:rPr lang="en-GB" sz="2400" dirty="0"/>
            </a:br>
            <a:endParaRPr lang="en-GB" sz="2400" dirty="0"/>
          </a:p>
          <a:p>
            <a:r>
              <a:rPr lang="en-GB" sz="2400" dirty="0"/>
              <a:t>- default state of a </a:t>
            </a:r>
            <a:r>
              <a:rPr lang="en-GB" sz="2400" i="1" dirty="0" err="1"/>
              <a:t>combobox</a:t>
            </a:r>
            <a:r>
              <a:rPr lang="en-GB" sz="2400" dirty="0"/>
              <a:t> is collapsed, and therefore initially the </a:t>
            </a:r>
            <a:r>
              <a:rPr lang="en-GB" sz="2400" i="1" dirty="0" err="1"/>
              <a:t>combobox</a:t>
            </a:r>
            <a:r>
              <a:rPr lang="en-GB" sz="2400" dirty="0"/>
              <a:t> has to have </a:t>
            </a:r>
            <a:r>
              <a:rPr lang="en-GB" sz="2400" b="1" dirty="0"/>
              <a:t>aria-expanded</a:t>
            </a:r>
            <a:r>
              <a:rPr lang="en-GB" sz="2400" dirty="0"/>
              <a:t> set to </a:t>
            </a:r>
            <a:r>
              <a:rPr lang="en-GB" sz="2400" b="1" dirty="0"/>
              <a:t>false</a:t>
            </a:r>
            <a:r>
              <a:rPr lang="en-GB" sz="2400" dirty="0"/>
              <a:t>. When it is expanded, this value have to be </a:t>
            </a:r>
            <a:r>
              <a:rPr lang="en-GB" sz="2400" b="1" dirty="0"/>
              <a:t>true</a:t>
            </a:r>
            <a:r>
              <a:rPr lang="en-GB" sz="2400" dirty="0"/>
              <a:t>.</a:t>
            </a:r>
            <a:br>
              <a:rPr lang="en-GB" sz="2400" dirty="0"/>
            </a:br>
            <a:endParaRPr lang="en-GB" sz="2400" dirty="0"/>
          </a:p>
          <a:p>
            <a:r>
              <a:rPr lang="en-GB" sz="2400" dirty="0"/>
              <a:t>- </a:t>
            </a:r>
            <a:r>
              <a:rPr lang="en-GB" sz="2400" i="1" dirty="0"/>
              <a:t>textbox</a:t>
            </a:r>
            <a:r>
              <a:rPr lang="en-GB" sz="2400" dirty="0"/>
              <a:t> </a:t>
            </a:r>
            <a:r>
              <a:rPr lang="en-GB" sz="2400" b="1" dirty="0"/>
              <a:t>must</a:t>
            </a:r>
            <a:r>
              <a:rPr lang="en-GB" sz="2400" dirty="0"/>
              <a:t> set the </a:t>
            </a:r>
            <a:r>
              <a:rPr lang="en-GB" sz="2400" b="1" dirty="0"/>
              <a:t>aria-controls </a:t>
            </a:r>
            <a:r>
              <a:rPr lang="en-GB" sz="2400" dirty="0"/>
              <a:t>attribute that refers to the </a:t>
            </a:r>
            <a:r>
              <a:rPr lang="en-GB" sz="2400" dirty="0" err="1"/>
              <a:t>combobox</a:t>
            </a:r>
            <a:r>
              <a:rPr lang="en-GB" sz="2400" dirty="0"/>
              <a:t> popup/list element, which will be dynamically displayed</a:t>
            </a:r>
            <a:br>
              <a:rPr lang="en-GB" sz="2400" dirty="0"/>
            </a:br>
            <a:endParaRPr lang="en-GB" sz="2400" dirty="0"/>
          </a:p>
          <a:p>
            <a:r>
              <a:rPr lang="en-GB" sz="2400" dirty="0"/>
              <a:t>- </a:t>
            </a:r>
            <a:r>
              <a:rPr lang="en-GB" sz="2400" i="1" dirty="0" err="1"/>
              <a:t>combobox</a:t>
            </a:r>
            <a:r>
              <a:rPr lang="en-GB" sz="2400" i="1" dirty="0"/>
              <a:t> </a:t>
            </a:r>
            <a:r>
              <a:rPr lang="en-GB" sz="2400" b="1" dirty="0"/>
              <a:t>must </a:t>
            </a:r>
            <a:r>
              <a:rPr lang="en-GB" sz="2400" dirty="0"/>
              <a:t>have the value for </a:t>
            </a:r>
            <a:r>
              <a:rPr lang="en-GB" sz="2400" b="1" dirty="0"/>
              <a:t>aria-</a:t>
            </a:r>
            <a:r>
              <a:rPr lang="en-GB" sz="2400" b="1" dirty="0" err="1"/>
              <a:t>haspopup</a:t>
            </a:r>
            <a:r>
              <a:rPr lang="en-GB" sz="2400" dirty="0"/>
              <a:t> attribute with the type of the popup (</a:t>
            </a:r>
            <a:r>
              <a:rPr lang="en-GB" sz="2400" dirty="0" err="1"/>
              <a:t>listbox</a:t>
            </a:r>
            <a:r>
              <a:rPr lang="en-GB" sz="2400" dirty="0"/>
              <a:t>)</a:t>
            </a:r>
            <a:br>
              <a:rPr lang="en-GB" sz="2400" dirty="0"/>
            </a:br>
            <a:endParaRPr lang="en-GB" sz="2400" dirty="0"/>
          </a:p>
          <a:p>
            <a:r>
              <a:rPr lang="en-GB" sz="2400" dirty="0"/>
              <a:t>- </a:t>
            </a:r>
            <a:r>
              <a:rPr lang="en-GB" sz="2400" i="1" dirty="0" err="1"/>
              <a:t>combobox</a:t>
            </a:r>
            <a:r>
              <a:rPr lang="en-GB" sz="2400" i="1" dirty="0"/>
              <a:t> </a:t>
            </a:r>
            <a:r>
              <a:rPr lang="en-GB" sz="2400" b="1" dirty="0"/>
              <a:t>must </a:t>
            </a:r>
            <a:r>
              <a:rPr lang="en-GB" sz="2400" dirty="0"/>
              <a:t>have the value for </a:t>
            </a:r>
            <a:r>
              <a:rPr lang="en-GB" sz="2400" b="1" dirty="0"/>
              <a:t>aria-owns</a:t>
            </a:r>
            <a:r>
              <a:rPr lang="en-GB" sz="2400" dirty="0"/>
              <a:t> attribute with the ID of the </a:t>
            </a:r>
            <a:r>
              <a:rPr lang="en-GB" sz="2400" dirty="0" err="1"/>
              <a:t>listbox</a:t>
            </a:r>
            <a:r>
              <a:rPr lang="en-GB" sz="2400" dirty="0"/>
              <a:t>, to indicate the relationship between DOM elements</a:t>
            </a:r>
          </a:p>
          <a:p>
            <a:endParaRPr lang="en-GB" sz="2400" dirty="0"/>
          </a:p>
          <a:p>
            <a:r>
              <a:rPr lang="en-GB" sz="2400" dirty="0"/>
              <a:t>- keyboard mechanism should be implemented to move the focus between textbox element and the </a:t>
            </a:r>
            <a:r>
              <a:rPr lang="en-GB" sz="2400" dirty="0" err="1"/>
              <a:t>listbox</a:t>
            </a:r>
            <a:r>
              <a:rPr lang="en-GB" sz="2400" dirty="0"/>
              <a:t>.</a:t>
            </a:r>
            <a:br>
              <a:rPr lang="en-GB" sz="2400" dirty="0"/>
            </a:br>
            <a:r>
              <a:rPr lang="en-GB" sz="2400" dirty="0"/>
              <a:t>    - e.g. </a:t>
            </a:r>
            <a:r>
              <a:rPr lang="en-GB" sz="2400" i="1" dirty="0"/>
              <a:t>Down Arrow</a:t>
            </a:r>
            <a:r>
              <a:rPr lang="en-GB" sz="2400" dirty="0"/>
              <a:t> should move the focus from the text input to the first focusable list item</a:t>
            </a:r>
          </a:p>
          <a:p>
            <a:r>
              <a:rPr lang="en-US" sz="2400" dirty="0"/>
              <a:t>    - when option is selected in the </a:t>
            </a:r>
            <a:r>
              <a:rPr lang="en-US" sz="2400" dirty="0" err="1"/>
              <a:t>listbox</a:t>
            </a:r>
            <a:r>
              <a:rPr lang="en-US" sz="2400" dirty="0"/>
              <a:t>, with </a:t>
            </a:r>
            <a:r>
              <a:rPr lang="en-US" sz="2400" b="1" dirty="0"/>
              <a:t>aria-</a:t>
            </a:r>
            <a:r>
              <a:rPr lang="en-US" sz="2400" b="1" dirty="0" err="1"/>
              <a:t>activedescendant</a:t>
            </a:r>
            <a:r>
              <a:rPr lang="en-US" sz="2400" b="1" dirty="0"/>
              <a:t> </a:t>
            </a:r>
            <a:r>
              <a:rPr lang="en-US" sz="2400" dirty="0"/>
              <a:t>on textbox element, we can refer to the selected item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6F1EA7-CD93-4541-8E10-7E8C78E673B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IBM </a:t>
            </a:r>
            <a:r>
              <a:rPr lang="en-US" dirty="0" err="1"/>
              <a:t>iX</a:t>
            </a:r>
            <a:r>
              <a:rPr lang="en-US" dirty="0"/>
              <a:t> / © IBM Corporation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8A7A6B-F586-3745-806D-1FE3E948CE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00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</a:t>
            </a:r>
            <a:r>
              <a:rPr lang="en-US" dirty="0" err="1"/>
              <a:t>combobox</a:t>
            </a:r>
            <a:r>
              <a:rPr lang="en-US" dirty="0"/>
              <a:t> exercise</a:t>
            </a:r>
            <a:br>
              <a:rPr lang="en-US" dirty="0"/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F6A581A-318F-E34E-A657-4A2FC97C8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94600" y="3863975"/>
            <a:ext cx="9144000" cy="91440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E50F401-978D-BE4F-999F-345555F284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966672" y="-1001527"/>
            <a:ext cx="4394161" cy="462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653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85EBD-23FF-1744-ACF2-C3D0D8511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Markup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5917006-ADDA-724A-AB6F-4262DF01A4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E6C69C-A8F2-7646-8A31-D30632356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89D481-50D0-D24A-A33B-5A1B6723CB4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C5A551-FA26-364B-A1EC-D45FE6184D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DB4ECA-A9F1-3541-B8F3-3B04E0A74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1791" y="360631"/>
            <a:ext cx="9544419" cy="961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708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A11y testing</a:t>
            </a:r>
            <a:br>
              <a:rPr lang="en-US" dirty="0"/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iX / ©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F6A581A-318F-E34E-A657-4A2FC97C8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94600" y="3863975"/>
            <a:ext cx="9144000" cy="91440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E50F401-978D-BE4F-999F-345555F284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966672" y="-1001527"/>
            <a:ext cx="4394161" cy="462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779350"/>
      </p:ext>
    </p:extLst>
  </p:cSld>
  <p:clrMapOvr>
    <a:masterClrMapping/>
  </p:clrMapOvr>
</p:sld>
</file>

<file path=ppt/theme/theme1.xml><?xml version="1.0" encoding="utf-8"?>
<a:theme xmlns:a="http://schemas.openxmlformats.org/drawingml/2006/main" name="IBM 2019 Master template (black background)">
  <a:themeElements>
    <a:clrScheme name="IBM iX Colors 1">
      <a:dk1>
        <a:srgbClr val="FFFFFF"/>
      </a:dk1>
      <a:lt1>
        <a:srgbClr val="000000"/>
      </a:lt1>
      <a:dk2>
        <a:srgbClr val="0061FE"/>
      </a:dk2>
      <a:lt2>
        <a:srgbClr val="F3F3F3"/>
      </a:lt2>
      <a:accent1>
        <a:srgbClr val="0061FF"/>
      </a:accent1>
      <a:accent2>
        <a:srgbClr val="6F6F6F"/>
      </a:accent2>
      <a:accent3>
        <a:srgbClr val="0530AD"/>
      </a:accent3>
      <a:accent4>
        <a:srgbClr val="6EA6FF"/>
      </a:accent4>
      <a:accent5>
        <a:srgbClr val="C9DEFF"/>
      </a:accent5>
      <a:accent6>
        <a:srgbClr val="3C3C3C"/>
      </a:accent6>
      <a:hlink>
        <a:srgbClr val="0061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72000" tIns="72000" rIns="72000" bIns="72000" numCol="1" rtlCol="0" anchor="t" anchorCtr="0" compatLnSpc="1">
        <a:prstTxWarp prst="textNoShape">
          <a:avLst/>
        </a:prstTxWarp>
      </a:bodyPr>
      <a:lstStyle>
        <a:defPPr marL="0" marR="0" indent="0" algn="l" defTabSz="685983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kern="1200" cap="none" spc="0" normalizeH="0" baseline="0" noProof="0" dirty="0" err="1" smtClean="0">
            <a:ln>
              <a:noFill/>
            </a:ln>
            <a:solidFill>
              <a:schemeClr val="tx1"/>
            </a:solidFill>
            <a:effectLst/>
            <a:uLnTx/>
            <a:uFillTx/>
            <a:latin typeface="IBM Plex Sans" charset="0"/>
            <a:ea typeface="IBM Plex Sans" charset="0"/>
            <a:cs typeface="IBM Plex Sans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wrap="square" lIns="0" tIns="0" rIns="0" bIns="0" rtlCol="0">
        <a:spAutoFit/>
      </a:bodyPr>
      <a:lstStyle>
        <a:defPPr algn="l">
          <a:defRPr sz="1400" dirty="0" err="1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Presentation1" id="{3293EC15-773F-5D41-A210-98ADD9723F6F}" vid="{39700B1B-504B-F041-A025-0A7822F09061}"/>
    </a:ext>
  </a:extLst>
</a:theme>
</file>

<file path=ppt/theme/theme2.xml><?xml version="1.0" encoding="utf-8"?>
<a:theme xmlns:a="http://schemas.openxmlformats.org/drawingml/2006/main" name="IBM 2019 Master template (blue background)">
  <a:themeElements>
    <a:clrScheme name="IBM iX Colors 1">
      <a:dk1>
        <a:srgbClr val="FFFFFF"/>
      </a:dk1>
      <a:lt1>
        <a:srgbClr val="000000"/>
      </a:lt1>
      <a:dk2>
        <a:srgbClr val="0061FE"/>
      </a:dk2>
      <a:lt2>
        <a:srgbClr val="F3F3F3"/>
      </a:lt2>
      <a:accent1>
        <a:srgbClr val="0061FF"/>
      </a:accent1>
      <a:accent2>
        <a:srgbClr val="6F6F6F"/>
      </a:accent2>
      <a:accent3>
        <a:srgbClr val="0530AD"/>
      </a:accent3>
      <a:accent4>
        <a:srgbClr val="6EA6FF"/>
      </a:accent4>
      <a:accent5>
        <a:srgbClr val="C9DEFF"/>
      </a:accent5>
      <a:accent6>
        <a:srgbClr val="3C3C3C"/>
      </a:accent6>
      <a:hlink>
        <a:srgbClr val="0061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685983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kern="1200" cap="none" spc="0" normalizeH="0" baseline="0" noProof="0" dirty="0" err="1" smtClean="0">
            <a:ln>
              <a:noFill/>
            </a:ln>
            <a:solidFill>
              <a:schemeClr val="tx1"/>
            </a:solidFill>
            <a:effectLst/>
            <a:uLnTx/>
            <a:uFillTx/>
            <a:latin typeface="IBM Plex Sans" charset="0"/>
            <a:ea typeface="IBM Plex Sans" charset="0"/>
            <a:cs typeface="IBM Plex Sans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wrap="square" lIns="0" tIns="0" rIns="0" bIns="0" rtlCol="0">
        <a:spAutoFit/>
      </a:bodyPr>
      <a:lstStyle>
        <a:defPPr algn="l">
          <a:defRPr sz="1400" dirty="0" err="1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Presentation1" id="{3293EC15-773F-5D41-A210-98ADD9723F6F}" vid="{799D29BA-02AD-194B-9347-CD32F0128EFD}"/>
    </a:ext>
  </a:extLst>
</a:theme>
</file>

<file path=ppt/theme/theme3.xml><?xml version="1.0" encoding="utf-8"?>
<a:theme xmlns:a="http://schemas.openxmlformats.org/drawingml/2006/main" name="IBM 2019 Master template (white background)">
  <a:themeElements>
    <a:clrScheme name="IBM iX Colors 1">
      <a:dk1>
        <a:srgbClr val="FFFFFF"/>
      </a:dk1>
      <a:lt1>
        <a:srgbClr val="000000"/>
      </a:lt1>
      <a:dk2>
        <a:srgbClr val="0061FE"/>
      </a:dk2>
      <a:lt2>
        <a:srgbClr val="F3F3F3"/>
      </a:lt2>
      <a:accent1>
        <a:srgbClr val="0061FF"/>
      </a:accent1>
      <a:accent2>
        <a:srgbClr val="6F6F6F"/>
      </a:accent2>
      <a:accent3>
        <a:srgbClr val="0530AD"/>
      </a:accent3>
      <a:accent4>
        <a:srgbClr val="6EA6FF"/>
      </a:accent4>
      <a:accent5>
        <a:srgbClr val="C9DEFF"/>
      </a:accent5>
      <a:accent6>
        <a:srgbClr val="3C3C3C"/>
      </a:accent6>
      <a:hlink>
        <a:srgbClr val="0061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/>
        </a:solidFill>
        <a:ln w="19050">
          <a:solidFill>
            <a:schemeClr val="accent2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685983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kern="1200" cap="none" spc="0" normalizeH="0" baseline="0" noProof="0" dirty="0" err="1" smtClean="0">
            <a:ln>
              <a:noFill/>
            </a:ln>
            <a:solidFill>
              <a:schemeClr val="bg1"/>
            </a:solidFill>
            <a:effectLst/>
            <a:uLnTx/>
            <a:uFillTx/>
            <a:latin typeface="IBM Plex Sans" charset="0"/>
            <a:ea typeface="IBM Plex Sans" charset="0"/>
            <a:cs typeface="IBM Plex Sans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accent2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wrap="square" lIns="0" tIns="0" rIns="0" bIns="0" rtlCol="0">
        <a:spAutoFit/>
      </a:bodyPr>
      <a:lstStyle>
        <a:defPPr algn="l">
          <a:defRPr sz="1400" dirty="0" err="1" smtClean="0"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Presentation1" id="{3293EC15-773F-5D41-A210-98ADD9723F6F}" vid="{743231AE-FF1B-EA41-86ED-230B4150C97D}"/>
    </a:ext>
  </a:extLst>
</a:theme>
</file>

<file path=ppt/theme/theme4.xml><?xml version="1.0" encoding="utf-8"?>
<a:theme xmlns:a="http://schemas.openxmlformats.org/drawingml/2006/main" name="IBM BxD 2018 black background">
  <a:themeElements>
    <a:clrScheme name="Custom 53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757575"/>
      </a:accent1>
      <a:accent2>
        <a:srgbClr val="0F6DFF"/>
      </a:accent2>
      <a:accent3>
        <a:srgbClr val="D6316C"/>
      </a:accent3>
      <a:accent4>
        <a:srgbClr val="914BFA"/>
      </a:accent4>
      <a:accent5>
        <a:srgbClr val="008280"/>
      </a:accent5>
      <a:accent6>
        <a:srgbClr val="6E757D"/>
      </a:accent6>
      <a:hlink>
        <a:srgbClr val="0E6FFF"/>
      </a:hlink>
      <a:folHlink>
        <a:srgbClr val="6BA5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HelvNeue Light for IBM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ppt/theme/theme5.xml><?xml version="1.0" encoding="utf-8"?>
<a:theme xmlns:a="http://schemas.openxmlformats.org/drawingml/2006/main" name="IBM BxD 2018 black background">
  <a:themeElements>
    <a:clrScheme name="Custom 53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757575"/>
      </a:accent1>
      <a:accent2>
        <a:srgbClr val="0F6DFF"/>
      </a:accent2>
      <a:accent3>
        <a:srgbClr val="D6316C"/>
      </a:accent3>
      <a:accent4>
        <a:srgbClr val="914BFA"/>
      </a:accent4>
      <a:accent5>
        <a:srgbClr val="008280"/>
      </a:accent5>
      <a:accent6>
        <a:srgbClr val="6E757D"/>
      </a:accent6>
      <a:hlink>
        <a:srgbClr val="0E6FFF"/>
      </a:hlink>
      <a:folHlink>
        <a:srgbClr val="6BA5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HelvNeue Light for IBM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IBM 2019 Master template (black background)</Template>
  <TotalTime>35510</TotalTime>
  <Words>692</Words>
  <Application>Microsoft Macintosh PowerPoint</Application>
  <PresentationFormat>Custom</PresentationFormat>
  <Paragraphs>113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.AppleSystemUIFont</vt:lpstr>
      <vt:lpstr>Arial</vt:lpstr>
      <vt:lpstr>HelvNeue Light for IBM</vt:lpstr>
      <vt:lpstr>IBM Plex Sans</vt:lpstr>
      <vt:lpstr>IBM Plex Sans Regular</vt:lpstr>
      <vt:lpstr>System Font Regular</vt:lpstr>
      <vt:lpstr>Wingdings</vt:lpstr>
      <vt:lpstr>IBM 2019 Master template (black background)</vt:lpstr>
      <vt:lpstr>IBM 2019 Master template (blue background)</vt:lpstr>
      <vt:lpstr>IBM 2019 Master template (white background)</vt:lpstr>
      <vt:lpstr>ecx.io Frontend Bootcamp — Accessibility in HTML 02.08.2021.</vt:lpstr>
      <vt:lpstr>Agenda</vt:lpstr>
      <vt:lpstr>Custom combobox </vt:lpstr>
      <vt:lpstr>Custom combobox</vt:lpstr>
      <vt:lpstr>Custom combobox - notes</vt:lpstr>
      <vt:lpstr>Custom combobox - requirements</vt:lpstr>
      <vt:lpstr>Custom combobox exercise </vt:lpstr>
      <vt:lpstr>Markup</vt:lpstr>
      <vt:lpstr>A11y testing </vt:lpstr>
      <vt:lpstr>A11y testing</vt:lpstr>
      <vt:lpstr>A11y Project</vt:lpstr>
      <vt:lpstr>aXe</vt:lpstr>
      <vt:lpstr>Lighthouse</vt:lpstr>
      <vt:lpstr>IBM Equal Access Accessibility Checker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ecx.io Frontend Bootcamp — Name of client company Workstream or date</dc:title>
  <dc:creator>Mario Perokovic - ecxio</dc:creator>
  <cp:lastModifiedBy>Mario Perokovic - ecxio</cp:lastModifiedBy>
  <cp:revision>202</cp:revision>
  <cp:lastPrinted>2019-11-28T09:46:16Z</cp:lastPrinted>
  <dcterms:created xsi:type="dcterms:W3CDTF">2021-04-20T12:14:04Z</dcterms:created>
  <dcterms:modified xsi:type="dcterms:W3CDTF">2021-08-02T12:59:18Z</dcterms:modified>
</cp:coreProperties>
</file>

<file path=docProps/thumbnail.jpeg>
</file>